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Patrick Hand"/>
      <p:regular r:id="rId23"/>
    </p:embeddedFont>
    <p:embeddedFont>
      <p:font typeface="Poppins"/>
      <p:regular r:id="rId24"/>
      <p:bold r:id="rId25"/>
      <p:italic r:id="rId26"/>
      <p:boldItalic r:id="rId27"/>
    </p:embeddedFont>
    <p:embeddedFont>
      <p:font typeface="Lato"/>
      <p:regular r:id="rId28"/>
      <p:bold r:id="rId29"/>
      <p:italic r:id="rId30"/>
      <p:boldItalic r:id="rId31"/>
    </p:embeddedFont>
    <p:embeddedFont>
      <p:font typeface="Anaheim"/>
      <p:regular r:id="rId32"/>
      <p:bold r:id="rId33"/>
    </p:embeddedFont>
    <p:embeddedFont>
      <p:font typeface="Montserrat"/>
      <p:regular r:id="rId34"/>
      <p:bold r:id="rId35"/>
      <p:italic r:id="rId36"/>
      <p:boldItalic r:id="rId37"/>
    </p:embeddedFont>
    <p:embeddedFont>
      <p:font typeface="Bebas Neue"/>
      <p:regular r:id="rId38"/>
    </p:embeddedFont>
    <p:embeddedFont>
      <p:font typeface="Montserrat Medium"/>
      <p:regular r:id="rId39"/>
      <p:bold r:id="rId40"/>
      <p:italic r:id="rId41"/>
      <p:boldItalic r:id="rId42"/>
    </p:embeddedFont>
    <p:embeddedFont>
      <p:font typeface="Barlow Medium"/>
      <p:regular r:id="rId43"/>
      <p:bold r:id="rId44"/>
      <p:italic r:id="rId45"/>
      <p:boldItalic r:id="rId46"/>
    </p:embeddedFont>
    <p:embeddedFont>
      <p:font typeface="Montserrat ExtraBold"/>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9" roundtripDataSignature="AMtx7mjn+M2Qti8ZqXod5fDBNBakKTT7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BarlowMedium-bold.fntdata"/><Relationship Id="rId43" Type="http://schemas.openxmlformats.org/officeDocument/2006/relationships/font" Target="fonts/BarlowMedium-regular.fntdata"/><Relationship Id="rId46" Type="http://schemas.openxmlformats.org/officeDocument/2006/relationships/font" Target="fonts/BarlowMedium-boldItalic.fntdata"/><Relationship Id="rId45" Type="http://schemas.openxmlformats.org/officeDocument/2006/relationships/font" Target="fonts/Barlow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Bold-boldItalic.fntdata"/><Relationship Id="rId47" Type="http://schemas.openxmlformats.org/officeDocument/2006/relationships/font" Target="fonts/MontserratExtraBold-bold.fntdata"/><Relationship Id="rId49"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33" Type="http://schemas.openxmlformats.org/officeDocument/2006/relationships/font" Target="fonts/Anaheim-bold.fntdata"/><Relationship Id="rId32" Type="http://schemas.openxmlformats.org/officeDocument/2006/relationships/font" Target="fonts/Anaheim-regular.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MontserratMedium-regular.fntdata"/><Relationship Id="rId38" Type="http://schemas.openxmlformats.org/officeDocument/2006/relationships/font" Target="fonts/BebasNeu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Poppins-regular.fntdata"/><Relationship Id="rId23" Type="http://schemas.openxmlformats.org/officeDocument/2006/relationships/font" Target="fonts/PatrickHand-regular.fntdata"/><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Lato-regular.fntdata"/><Relationship Id="rId27" Type="http://schemas.openxmlformats.org/officeDocument/2006/relationships/font" Target="fonts/Poppins-boldItalic.fntdata"/><Relationship Id="rId29"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PassionHub is an interactive web application designed for individuals eager to connect with like-minded enthusiasts. Upon creating an account, users can personalize their experience by selecting areas of interest,  which unlocks a world of tailored recommendations.  Here the user Dive into vibrant passion groups, where dynamic discussions unfold through comments and reactions with upvoting features.  Further users can foster meaningful connections, and use initial credits to access exclusive content and interactions. With a seamless React-based design, you easily navigate, discover new groups, and contribute to conversations that align with your passions. Join PassionHub today to explore, connect, and turn your interests into vibrant conversations.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4" name="Google Shape;10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0"/>
          <p:cNvSpPr/>
          <p:nvPr/>
        </p:nvSpPr>
        <p:spPr>
          <a:xfrm rot="-5400000">
            <a:off x="356940" y="-364566"/>
            <a:ext cx="5153976" cy="586785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0"/>
          <p:cNvSpPr txBox="1"/>
          <p:nvPr>
            <p:ph type="ctrTitle"/>
          </p:nvPr>
        </p:nvSpPr>
        <p:spPr>
          <a:xfrm>
            <a:off x="722725" y="1853638"/>
            <a:ext cx="4658400" cy="12501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835100" y="3735075"/>
            <a:ext cx="2879400" cy="46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54" name="Shape 54"/>
        <p:cNvGrpSpPr/>
        <p:nvPr/>
      </p:nvGrpSpPr>
      <p:grpSpPr>
        <a:xfrm>
          <a:off x="0" y="0"/>
          <a:ext cx="0" cy="0"/>
          <a:chOff x="0" y="0"/>
          <a:chExt cx="0" cy="0"/>
        </a:xfrm>
      </p:grpSpPr>
      <p:sp>
        <p:nvSpPr>
          <p:cNvPr id="55" name="Google Shape;55;p29"/>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 name="Google Shape;56;p29"/>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29"/>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 name="Google Shape;58;p29"/>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29"/>
          <p:cNvSpPr txBox="1"/>
          <p:nvPr>
            <p:ph type="title"/>
          </p:nvPr>
        </p:nvSpPr>
        <p:spPr>
          <a:xfrm>
            <a:off x="720000"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0" name="Google Shape;60;p29"/>
          <p:cNvSpPr txBox="1"/>
          <p:nvPr>
            <p:ph idx="1" type="subTitle"/>
          </p:nvPr>
        </p:nvSpPr>
        <p:spPr>
          <a:xfrm>
            <a:off x="720000"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29"/>
          <p:cNvSpPr txBox="1"/>
          <p:nvPr>
            <p:ph idx="2" type="title"/>
          </p:nvPr>
        </p:nvSpPr>
        <p:spPr>
          <a:xfrm>
            <a:off x="3419269"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2" name="Google Shape;62;p29"/>
          <p:cNvSpPr txBox="1"/>
          <p:nvPr>
            <p:ph idx="3" type="subTitle"/>
          </p:nvPr>
        </p:nvSpPr>
        <p:spPr>
          <a:xfrm>
            <a:off x="3419269"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29"/>
          <p:cNvSpPr txBox="1"/>
          <p:nvPr>
            <p:ph idx="4" type="title"/>
          </p:nvPr>
        </p:nvSpPr>
        <p:spPr>
          <a:xfrm>
            <a:off x="720000"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4" name="Google Shape;64;p29"/>
          <p:cNvSpPr txBox="1"/>
          <p:nvPr>
            <p:ph idx="5" type="subTitle"/>
          </p:nvPr>
        </p:nvSpPr>
        <p:spPr>
          <a:xfrm>
            <a:off x="720000"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29"/>
          <p:cNvSpPr txBox="1"/>
          <p:nvPr>
            <p:ph idx="6" type="title"/>
          </p:nvPr>
        </p:nvSpPr>
        <p:spPr>
          <a:xfrm>
            <a:off x="3419269"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6" name="Google Shape;66;p29"/>
          <p:cNvSpPr txBox="1"/>
          <p:nvPr>
            <p:ph idx="7" type="subTitle"/>
          </p:nvPr>
        </p:nvSpPr>
        <p:spPr>
          <a:xfrm>
            <a:off x="3419269"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29"/>
          <p:cNvSpPr txBox="1"/>
          <p:nvPr>
            <p:ph idx="8" type="title"/>
          </p:nvPr>
        </p:nvSpPr>
        <p:spPr>
          <a:xfrm>
            <a:off x="6118545" y="16828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68" name="Google Shape;68;p29"/>
          <p:cNvSpPr txBox="1"/>
          <p:nvPr>
            <p:ph idx="9" type="subTitle"/>
          </p:nvPr>
        </p:nvSpPr>
        <p:spPr>
          <a:xfrm>
            <a:off x="6118545" y="22693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9" name="Google Shape;69;p29"/>
          <p:cNvSpPr txBox="1"/>
          <p:nvPr>
            <p:ph idx="13" type="title"/>
          </p:nvPr>
        </p:nvSpPr>
        <p:spPr>
          <a:xfrm>
            <a:off x="6118545" y="31162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 name="Google Shape;70;p29"/>
          <p:cNvSpPr txBox="1"/>
          <p:nvPr>
            <p:ph idx="14" type="subTitle"/>
          </p:nvPr>
        </p:nvSpPr>
        <p:spPr>
          <a:xfrm>
            <a:off x="6118545" y="3702775"/>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29"/>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72" name="Shape 72"/>
        <p:cNvGrpSpPr/>
        <p:nvPr/>
      </p:nvGrpSpPr>
      <p:grpSpPr>
        <a:xfrm>
          <a:off x="0" y="0"/>
          <a:ext cx="0" cy="0"/>
          <a:chOff x="0" y="0"/>
          <a:chExt cx="0" cy="0"/>
        </a:xfrm>
      </p:grpSpPr>
      <p:sp>
        <p:nvSpPr>
          <p:cNvPr id="73" name="Google Shape;73;p30"/>
          <p:cNvSpPr/>
          <p:nvPr/>
        </p:nvSpPr>
        <p:spPr>
          <a:xfrm flipH="1" rot="-5541284">
            <a:off x="2826278" y="-1542061"/>
            <a:ext cx="5509574" cy="822644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30"/>
          <p:cNvSpPr/>
          <p:nvPr/>
        </p:nvSpPr>
        <p:spPr>
          <a:xfrm flipH="1" rot="-5899740">
            <a:off x="-96631" y="-2002755"/>
            <a:ext cx="9124937" cy="97807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 name="Google Shape;75;p30"/>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 name="Google Shape;76;p30"/>
          <p:cNvSpPr txBox="1"/>
          <p:nvPr>
            <p:ph idx="1" type="body"/>
          </p:nvPr>
        </p:nvSpPr>
        <p:spPr>
          <a:xfrm>
            <a:off x="720000" y="1152475"/>
            <a:ext cx="7704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3"/>
        </a:solidFill>
      </p:bgPr>
    </p:bg>
    <p:spTree>
      <p:nvGrpSpPr>
        <p:cNvPr id="77" name="Shape 77"/>
        <p:cNvGrpSpPr/>
        <p:nvPr/>
      </p:nvGrpSpPr>
      <p:grpSpPr>
        <a:xfrm>
          <a:off x="0" y="0"/>
          <a:ext cx="0" cy="0"/>
          <a:chOff x="0" y="0"/>
          <a:chExt cx="0" cy="0"/>
        </a:xfrm>
      </p:grpSpPr>
      <p:sp>
        <p:nvSpPr>
          <p:cNvPr id="78" name="Google Shape;78;p31"/>
          <p:cNvSpPr/>
          <p:nvPr/>
        </p:nvSpPr>
        <p:spPr>
          <a:xfrm flipH="1" rot="-5400072">
            <a:off x="5044603" y="1191726"/>
            <a:ext cx="5136966" cy="275351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31"/>
          <p:cNvSpPr/>
          <p:nvPr/>
        </p:nvSpPr>
        <p:spPr>
          <a:xfrm rot="-5400000">
            <a:off x="1521963" y="-1545005"/>
            <a:ext cx="5182542" cy="822646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 name="Google Shape;80;p31"/>
          <p:cNvSpPr txBox="1"/>
          <p:nvPr>
            <p:ph idx="1" type="subTitle"/>
          </p:nvPr>
        </p:nvSpPr>
        <p:spPr>
          <a:xfrm>
            <a:off x="719988"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1" name="Google Shape;81;p31"/>
          <p:cNvSpPr txBox="1"/>
          <p:nvPr>
            <p:ph idx="2" type="subTitle"/>
          </p:nvPr>
        </p:nvSpPr>
        <p:spPr>
          <a:xfrm>
            <a:off x="3898763" y="2684125"/>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b="1" sz="2700">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82" name="Google Shape;82;p31"/>
          <p:cNvSpPr txBox="1"/>
          <p:nvPr>
            <p:ph idx="3" type="subTitle"/>
          </p:nvPr>
        </p:nvSpPr>
        <p:spPr>
          <a:xfrm>
            <a:off x="720150"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31"/>
          <p:cNvSpPr txBox="1"/>
          <p:nvPr>
            <p:ph idx="4" type="subTitle"/>
          </p:nvPr>
        </p:nvSpPr>
        <p:spPr>
          <a:xfrm>
            <a:off x="3898925" y="3602950"/>
            <a:ext cx="2621700" cy="71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4" name="Google Shape;84;p31"/>
          <p:cNvSpPr txBox="1"/>
          <p:nvPr>
            <p:ph type="title"/>
          </p:nvPr>
        </p:nvSpPr>
        <p:spPr>
          <a:xfrm>
            <a:off x="720000" y="535000"/>
            <a:ext cx="58005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3"/>
        </a:solidFill>
      </p:bgPr>
    </p:bg>
    <p:spTree>
      <p:nvGrpSpPr>
        <p:cNvPr id="85" name="Shape 85"/>
        <p:cNvGrpSpPr/>
        <p:nvPr/>
      </p:nvGrpSpPr>
      <p:grpSpPr>
        <a:xfrm>
          <a:off x="0" y="0"/>
          <a:ext cx="0" cy="0"/>
          <a:chOff x="0" y="0"/>
          <a:chExt cx="0" cy="0"/>
        </a:xfrm>
      </p:grpSpPr>
      <p:sp>
        <p:nvSpPr>
          <p:cNvPr id="86" name="Google Shape;86;p32"/>
          <p:cNvSpPr/>
          <p:nvPr/>
        </p:nvSpPr>
        <p:spPr>
          <a:xfrm flipH="1" rot="-486386">
            <a:off x="-1902568" y="-640257"/>
            <a:ext cx="12387502" cy="596078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2"/>
          <p:cNvSpPr/>
          <p:nvPr/>
        </p:nvSpPr>
        <p:spPr>
          <a:xfrm flipH="1" rot="-486381">
            <a:off x="-289330" y="-808575"/>
            <a:ext cx="10000337" cy="596078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2"/>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89" name="Shape 89"/>
        <p:cNvGrpSpPr/>
        <p:nvPr/>
      </p:nvGrpSpPr>
      <p:grpSpPr>
        <a:xfrm>
          <a:off x="0" y="0"/>
          <a:ext cx="0" cy="0"/>
          <a:chOff x="0" y="0"/>
          <a:chExt cx="0" cy="0"/>
        </a:xfrm>
      </p:grpSpPr>
      <p:sp>
        <p:nvSpPr>
          <p:cNvPr id="90" name="Google Shape;90;p33"/>
          <p:cNvSpPr/>
          <p:nvPr/>
        </p:nvSpPr>
        <p:spPr>
          <a:xfrm flipH="1" rot="-98">
            <a:off x="-176787" y="-1092039"/>
            <a:ext cx="9497574" cy="514323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3"/>
          <p:cNvSpPr txBox="1"/>
          <p:nvPr>
            <p:ph type="title"/>
          </p:nvPr>
        </p:nvSpPr>
        <p:spPr>
          <a:xfrm>
            <a:off x="2061100" y="535000"/>
            <a:ext cx="6367800" cy="201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92" name="Shape 92"/>
        <p:cNvGrpSpPr/>
        <p:nvPr/>
      </p:nvGrpSpPr>
      <p:grpSpPr>
        <a:xfrm>
          <a:off x="0" y="0"/>
          <a:ext cx="0" cy="0"/>
          <a:chOff x="0" y="0"/>
          <a:chExt cx="0" cy="0"/>
        </a:xfrm>
      </p:grpSpPr>
      <p:sp>
        <p:nvSpPr>
          <p:cNvPr id="93" name="Google Shape;93;p34"/>
          <p:cNvSpPr/>
          <p:nvPr/>
        </p:nvSpPr>
        <p:spPr>
          <a:xfrm rot="-3699419">
            <a:off x="-1697087" y="-13545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4"/>
          <p:cNvSpPr txBox="1"/>
          <p:nvPr>
            <p:ph idx="1" type="subTitle"/>
          </p:nvPr>
        </p:nvSpPr>
        <p:spPr>
          <a:xfrm>
            <a:off x="715100" y="894950"/>
            <a:ext cx="40665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5" name="Google Shape;95;p34"/>
          <p:cNvSpPr txBox="1"/>
          <p:nvPr>
            <p:ph idx="2" type="subTitle"/>
          </p:nvPr>
        </p:nvSpPr>
        <p:spPr>
          <a:xfrm>
            <a:off x="715100" y="1690925"/>
            <a:ext cx="4066500" cy="127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35"/>
          <p:cNvSpPr/>
          <p:nvPr/>
        </p:nvSpPr>
        <p:spPr>
          <a:xfrm flipH="1" rot="10799942">
            <a:off x="-144703" y="2613951"/>
            <a:ext cx="9536346" cy="529291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5"/>
          <p:cNvSpPr txBox="1"/>
          <p:nvPr>
            <p:ph type="title"/>
          </p:nvPr>
        </p:nvSpPr>
        <p:spPr>
          <a:xfrm>
            <a:off x="724900" y="3657600"/>
            <a:ext cx="7704000" cy="95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99" name="Shape 99"/>
        <p:cNvGrpSpPr/>
        <p:nvPr/>
      </p:nvGrpSpPr>
      <p:grpSpPr>
        <a:xfrm>
          <a:off x="0" y="0"/>
          <a:ext cx="0" cy="0"/>
          <a:chOff x="0" y="0"/>
          <a:chExt cx="0" cy="0"/>
        </a:xfrm>
      </p:grpSpPr>
      <p:sp>
        <p:nvSpPr>
          <p:cNvPr id="100" name="Google Shape;100;p36"/>
          <p:cNvSpPr/>
          <p:nvPr/>
        </p:nvSpPr>
        <p:spPr>
          <a:xfrm rot="-129427">
            <a:off x="-563426" y="-4868445"/>
            <a:ext cx="10009567" cy="838631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6"/>
          <p:cNvSpPr txBox="1"/>
          <p:nvPr>
            <p:ph hasCustomPrompt="1" type="title"/>
          </p:nvPr>
        </p:nvSpPr>
        <p:spPr>
          <a:xfrm>
            <a:off x="715100" y="535000"/>
            <a:ext cx="6576000" cy="125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102" name="Google Shape;102;p36"/>
          <p:cNvSpPr txBox="1"/>
          <p:nvPr>
            <p:ph idx="1" type="subTitle"/>
          </p:nvPr>
        </p:nvSpPr>
        <p:spPr>
          <a:xfrm>
            <a:off x="715100" y="1615450"/>
            <a:ext cx="6576000" cy="43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a:lnSpc>
                <a:spcPct val="100000"/>
              </a:lnSpc>
              <a:spcBef>
                <a:spcPts val="120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3"/>
        </a:solidFill>
      </p:bgPr>
    </p:bg>
    <p:spTree>
      <p:nvGrpSpPr>
        <p:cNvPr id="103" name="Shape 103"/>
        <p:cNvGrpSpPr/>
        <p:nvPr/>
      </p:nvGrpSpPr>
      <p:grpSpPr>
        <a:xfrm>
          <a:off x="0" y="0"/>
          <a:ext cx="0" cy="0"/>
          <a:chOff x="0" y="0"/>
          <a:chExt cx="0" cy="0"/>
        </a:xfrm>
      </p:grpSpPr>
      <p:sp>
        <p:nvSpPr>
          <p:cNvPr id="104" name="Google Shape;104;p37"/>
          <p:cNvSpPr/>
          <p:nvPr/>
        </p:nvSpPr>
        <p:spPr>
          <a:xfrm rot="-5581004">
            <a:off x="4260655" y="-1252273"/>
            <a:ext cx="3989378" cy="63325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37"/>
          <p:cNvSpPr/>
          <p:nvPr/>
        </p:nvSpPr>
        <p:spPr>
          <a:xfrm rot="-5710370">
            <a:off x="-509933" y="-2509851"/>
            <a:ext cx="9258315" cy="1044045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 name="Google Shape;106;p37"/>
          <p:cNvSpPr txBox="1"/>
          <p:nvPr>
            <p:ph type="title"/>
          </p:nvPr>
        </p:nvSpPr>
        <p:spPr>
          <a:xfrm>
            <a:off x="15582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7" name="Google Shape;107;p37"/>
          <p:cNvSpPr txBox="1"/>
          <p:nvPr>
            <p:ph idx="2" type="title"/>
          </p:nvPr>
        </p:nvSpPr>
        <p:spPr>
          <a:xfrm>
            <a:off x="739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8" name="Google Shape;108;p37"/>
          <p:cNvSpPr txBox="1"/>
          <p:nvPr>
            <p:ph idx="1" type="subTitle"/>
          </p:nvPr>
        </p:nvSpPr>
        <p:spPr>
          <a:xfrm>
            <a:off x="15582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37"/>
          <p:cNvSpPr txBox="1"/>
          <p:nvPr>
            <p:ph idx="3" type="title"/>
          </p:nvPr>
        </p:nvSpPr>
        <p:spPr>
          <a:xfrm>
            <a:off x="5232600" y="17427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0" name="Google Shape;110;p37"/>
          <p:cNvSpPr txBox="1"/>
          <p:nvPr>
            <p:ph idx="4" type="title"/>
          </p:nvPr>
        </p:nvSpPr>
        <p:spPr>
          <a:xfrm>
            <a:off x="4380425" y="17427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1" name="Google Shape;111;p37"/>
          <p:cNvSpPr txBox="1"/>
          <p:nvPr>
            <p:ph idx="5" type="subTitle"/>
          </p:nvPr>
        </p:nvSpPr>
        <p:spPr>
          <a:xfrm>
            <a:off x="5232600" y="22531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37"/>
          <p:cNvSpPr txBox="1"/>
          <p:nvPr>
            <p:ph idx="6" type="title"/>
          </p:nvPr>
        </p:nvSpPr>
        <p:spPr>
          <a:xfrm>
            <a:off x="5248524"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3" name="Google Shape;113;p37"/>
          <p:cNvSpPr txBox="1"/>
          <p:nvPr>
            <p:ph idx="7" type="title"/>
          </p:nvPr>
        </p:nvSpPr>
        <p:spPr>
          <a:xfrm>
            <a:off x="4380425" y="3532175"/>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37"/>
          <p:cNvSpPr txBox="1"/>
          <p:nvPr>
            <p:ph idx="8" type="subTitle"/>
          </p:nvPr>
        </p:nvSpPr>
        <p:spPr>
          <a:xfrm>
            <a:off x="5250189"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37"/>
          <p:cNvSpPr txBox="1"/>
          <p:nvPr>
            <p:ph idx="9" type="title"/>
          </p:nvPr>
        </p:nvSpPr>
        <p:spPr>
          <a:xfrm>
            <a:off x="1558200" y="3532175"/>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6" name="Google Shape;116;p37"/>
          <p:cNvSpPr txBox="1"/>
          <p:nvPr>
            <p:ph idx="13" type="title"/>
          </p:nvPr>
        </p:nvSpPr>
        <p:spPr>
          <a:xfrm>
            <a:off x="739674" y="3532175"/>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7" name="Google Shape;117;p37"/>
          <p:cNvSpPr txBox="1"/>
          <p:nvPr>
            <p:ph idx="14" type="subTitle"/>
          </p:nvPr>
        </p:nvSpPr>
        <p:spPr>
          <a:xfrm>
            <a:off x="1558200" y="4042500"/>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37"/>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2">
    <p:bg>
      <p:bgPr>
        <a:solidFill>
          <a:schemeClr val="dk2"/>
        </a:solidFill>
      </p:bgPr>
    </p:bg>
    <p:spTree>
      <p:nvGrpSpPr>
        <p:cNvPr id="119" name="Shape 119"/>
        <p:cNvGrpSpPr/>
        <p:nvPr/>
      </p:nvGrpSpPr>
      <p:grpSpPr>
        <a:xfrm>
          <a:off x="0" y="0"/>
          <a:ext cx="0" cy="0"/>
          <a:chOff x="0" y="0"/>
          <a:chExt cx="0" cy="0"/>
        </a:xfrm>
      </p:grpSpPr>
      <p:sp>
        <p:nvSpPr>
          <p:cNvPr id="120" name="Google Shape;120;p38"/>
          <p:cNvSpPr/>
          <p:nvPr/>
        </p:nvSpPr>
        <p:spPr>
          <a:xfrm flipH="1" rot="10799942">
            <a:off x="-259949" y="-1070835"/>
            <a:ext cx="9663894" cy="930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1" name="Google Shape;121;p38"/>
          <p:cNvSpPr txBox="1"/>
          <p:nvPr>
            <p:ph type="title"/>
          </p:nvPr>
        </p:nvSpPr>
        <p:spPr>
          <a:xfrm>
            <a:off x="1534000" y="12253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38"/>
          <p:cNvSpPr txBox="1"/>
          <p:nvPr>
            <p:ph idx="2" type="title"/>
          </p:nvPr>
        </p:nvSpPr>
        <p:spPr>
          <a:xfrm>
            <a:off x="719988" y="14590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3" name="Google Shape;123;p38"/>
          <p:cNvSpPr txBox="1"/>
          <p:nvPr>
            <p:ph idx="1" type="subTitle"/>
          </p:nvPr>
        </p:nvSpPr>
        <p:spPr>
          <a:xfrm>
            <a:off x="1534000" y="17357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8"/>
          <p:cNvSpPr txBox="1"/>
          <p:nvPr>
            <p:ph idx="3" type="title"/>
          </p:nvPr>
        </p:nvSpPr>
        <p:spPr>
          <a:xfrm>
            <a:off x="5749863" y="12253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5" name="Google Shape;125;p38"/>
          <p:cNvSpPr txBox="1"/>
          <p:nvPr>
            <p:ph idx="4" type="title"/>
          </p:nvPr>
        </p:nvSpPr>
        <p:spPr>
          <a:xfrm>
            <a:off x="4940913" y="14590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6" name="Google Shape;126;p38"/>
          <p:cNvSpPr txBox="1"/>
          <p:nvPr>
            <p:ph idx="5" type="subTitle"/>
          </p:nvPr>
        </p:nvSpPr>
        <p:spPr>
          <a:xfrm>
            <a:off x="5749863" y="17357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38"/>
          <p:cNvSpPr txBox="1"/>
          <p:nvPr>
            <p:ph idx="6" type="title"/>
          </p:nvPr>
        </p:nvSpPr>
        <p:spPr>
          <a:xfrm>
            <a:off x="5749863" y="2271611"/>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8" name="Google Shape;128;p38"/>
          <p:cNvSpPr txBox="1"/>
          <p:nvPr>
            <p:ph idx="7" type="title"/>
          </p:nvPr>
        </p:nvSpPr>
        <p:spPr>
          <a:xfrm>
            <a:off x="4940913" y="25626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9" name="Google Shape;129;p38"/>
          <p:cNvSpPr txBox="1"/>
          <p:nvPr>
            <p:ph idx="8" type="subTitle"/>
          </p:nvPr>
        </p:nvSpPr>
        <p:spPr>
          <a:xfrm>
            <a:off x="5749863" y="2781936"/>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8"/>
          <p:cNvSpPr txBox="1"/>
          <p:nvPr>
            <p:ph idx="9" type="title"/>
          </p:nvPr>
        </p:nvSpPr>
        <p:spPr>
          <a:xfrm>
            <a:off x="1534000" y="2271611"/>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1" name="Google Shape;131;p38"/>
          <p:cNvSpPr txBox="1"/>
          <p:nvPr>
            <p:ph idx="13" type="title"/>
          </p:nvPr>
        </p:nvSpPr>
        <p:spPr>
          <a:xfrm>
            <a:off x="720237" y="2562698"/>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 name="Google Shape;132;p38"/>
          <p:cNvSpPr txBox="1"/>
          <p:nvPr>
            <p:ph idx="14" type="subTitle"/>
          </p:nvPr>
        </p:nvSpPr>
        <p:spPr>
          <a:xfrm>
            <a:off x="1534000" y="2781936"/>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38"/>
          <p:cNvSpPr txBox="1"/>
          <p:nvPr>
            <p:ph idx="15"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4" name="Google Shape;134;p38"/>
          <p:cNvSpPr txBox="1"/>
          <p:nvPr>
            <p:ph idx="16" type="title"/>
          </p:nvPr>
        </p:nvSpPr>
        <p:spPr>
          <a:xfrm>
            <a:off x="5749863" y="33195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5" name="Google Shape;135;p38"/>
          <p:cNvSpPr txBox="1"/>
          <p:nvPr>
            <p:ph idx="17" type="title"/>
          </p:nvPr>
        </p:nvSpPr>
        <p:spPr>
          <a:xfrm>
            <a:off x="4940913" y="3553298"/>
            <a:ext cx="747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6" name="Google Shape;136;p38"/>
          <p:cNvSpPr txBox="1"/>
          <p:nvPr>
            <p:ph idx="18" type="subTitle"/>
          </p:nvPr>
        </p:nvSpPr>
        <p:spPr>
          <a:xfrm>
            <a:off x="5749863" y="38299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38"/>
          <p:cNvSpPr txBox="1"/>
          <p:nvPr>
            <p:ph idx="19" type="title"/>
          </p:nvPr>
        </p:nvSpPr>
        <p:spPr>
          <a:xfrm>
            <a:off x="1534000" y="3319586"/>
            <a:ext cx="2690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b="1" sz="2700">
                <a:solidFill>
                  <a:schemeClr val="dk2"/>
                </a:solidFill>
                <a:latin typeface="Poppins"/>
                <a:ea typeface="Poppins"/>
                <a:cs typeface="Poppins"/>
                <a:sym typeface="Poppins"/>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8" name="Google Shape;138;p38"/>
          <p:cNvSpPr txBox="1"/>
          <p:nvPr>
            <p:ph idx="20" type="title"/>
          </p:nvPr>
        </p:nvSpPr>
        <p:spPr>
          <a:xfrm>
            <a:off x="720237" y="3553298"/>
            <a:ext cx="7209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1"/>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9" name="Google Shape;139;p38"/>
          <p:cNvSpPr txBox="1"/>
          <p:nvPr>
            <p:ph idx="21" type="subTitle"/>
          </p:nvPr>
        </p:nvSpPr>
        <p:spPr>
          <a:xfrm>
            <a:off x="1534000" y="3829911"/>
            <a:ext cx="2690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12" name="Shape 12"/>
        <p:cNvGrpSpPr/>
        <p:nvPr/>
      </p:nvGrpSpPr>
      <p:grpSpPr>
        <a:xfrm>
          <a:off x="0" y="0"/>
          <a:ext cx="0" cy="0"/>
          <a:chOff x="0" y="0"/>
          <a:chExt cx="0" cy="0"/>
        </a:xfrm>
      </p:grpSpPr>
      <p:sp>
        <p:nvSpPr>
          <p:cNvPr id="13" name="Google Shape;13;p21"/>
          <p:cNvSpPr/>
          <p:nvPr/>
        </p:nvSpPr>
        <p:spPr>
          <a:xfrm flipH="1" rot="3699419">
            <a:off x="2131963" y="-1207207"/>
            <a:ext cx="8621816" cy="671996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1"/>
          <p:cNvSpPr txBox="1"/>
          <p:nvPr>
            <p:ph type="title"/>
          </p:nvPr>
        </p:nvSpPr>
        <p:spPr>
          <a:xfrm>
            <a:off x="2772700" y="905475"/>
            <a:ext cx="5656200" cy="143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atin typeface="Lato"/>
                <a:ea typeface="Lato"/>
                <a:cs typeface="Lato"/>
                <a:sym typeface="Lato"/>
              </a:defRPr>
            </a:lvl2pPr>
            <a:lvl3pPr lvl="2" algn="l">
              <a:lnSpc>
                <a:spcPct val="100000"/>
              </a:lnSpc>
              <a:spcBef>
                <a:spcPts val="0"/>
              </a:spcBef>
              <a:spcAft>
                <a:spcPts val="0"/>
              </a:spcAft>
              <a:buSzPts val="3500"/>
              <a:buNone/>
              <a:defRPr>
                <a:latin typeface="Lato"/>
                <a:ea typeface="Lato"/>
                <a:cs typeface="Lato"/>
                <a:sym typeface="Lato"/>
              </a:defRPr>
            </a:lvl3pPr>
            <a:lvl4pPr lvl="3" algn="l">
              <a:lnSpc>
                <a:spcPct val="100000"/>
              </a:lnSpc>
              <a:spcBef>
                <a:spcPts val="0"/>
              </a:spcBef>
              <a:spcAft>
                <a:spcPts val="0"/>
              </a:spcAft>
              <a:buSzPts val="3500"/>
              <a:buNone/>
              <a:defRPr>
                <a:latin typeface="Lato"/>
                <a:ea typeface="Lato"/>
                <a:cs typeface="Lato"/>
                <a:sym typeface="Lato"/>
              </a:defRPr>
            </a:lvl4pPr>
            <a:lvl5pPr lvl="4" algn="l">
              <a:lnSpc>
                <a:spcPct val="100000"/>
              </a:lnSpc>
              <a:spcBef>
                <a:spcPts val="0"/>
              </a:spcBef>
              <a:spcAft>
                <a:spcPts val="0"/>
              </a:spcAft>
              <a:buSzPts val="3500"/>
              <a:buNone/>
              <a:defRPr>
                <a:latin typeface="Lato"/>
                <a:ea typeface="Lato"/>
                <a:cs typeface="Lato"/>
                <a:sym typeface="Lato"/>
              </a:defRPr>
            </a:lvl5pPr>
            <a:lvl6pPr lvl="5" algn="l">
              <a:lnSpc>
                <a:spcPct val="100000"/>
              </a:lnSpc>
              <a:spcBef>
                <a:spcPts val="0"/>
              </a:spcBef>
              <a:spcAft>
                <a:spcPts val="0"/>
              </a:spcAft>
              <a:buSzPts val="3500"/>
              <a:buNone/>
              <a:defRPr>
                <a:latin typeface="Lato"/>
                <a:ea typeface="Lato"/>
                <a:cs typeface="Lato"/>
                <a:sym typeface="Lato"/>
              </a:defRPr>
            </a:lvl6pPr>
            <a:lvl7pPr lvl="6" algn="l">
              <a:lnSpc>
                <a:spcPct val="100000"/>
              </a:lnSpc>
              <a:spcBef>
                <a:spcPts val="0"/>
              </a:spcBef>
              <a:spcAft>
                <a:spcPts val="0"/>
              </a:spcAft>
              <a:buSzPts val="3500"/>
              <a:buNone/>
              <a:defRPr>
                <a:latin typeface="Lato"/>
                <a:ea typeface="Lato"/>
                <a:cs typeface="Lato"/>
                <a:sym typeface="Lato"/>
              </a:defRPr>
            </a:lvl7pPr>
            <a:lvl8pPr lvl="7" algn="l">
              <a:lnSpc>
                <a:spcPct val="100000"/>
              </a:lnSpc>
              <a:spcBef>
                <a:spcPts val="0"/>
              </a:spcBef>
              <a:spcAft>
                <a:spcPts val="0"/>
              </a:spcAft>
              <a:buSzPts val="3500"/>
              <a:buNone/>
              <a:defRPr>
                <a:latin typeface="Lato"/>
                <a:ea typeface="Lato"/>
                <a:cs typeface="Lato"/>
                <a:sym typeface="Lato"/>
              </a:defRPr>
            </a:lvl8pPr>
            <a:lvl9pPr lvl="8" algn="l">
              <a:lnSpc>
                <a:spcPct val="100000"/>
              </a:lnSpc>
              <a:spcBef>
                <a:spcPts val="0"/>
              </a:spcBef>
              <a:spcAft>
                <a:spcPts val="0"/>
              </a:spcAft>
              <a:buSzPts val="3500"/>
              <a:buNone/>
              <a:defRPr>
                <a:latin typeface="Lato"/>
                <a:ea typeface="Lato"/>
                <a:cs typeface="Lato"/>
                <a:sym typeface="Lato"/>
              </a:defRPr>
            </a:lvl9pPr>
          </a:lstStyle>
          <a:p/>
        </p:txBody>
      </p:sp>
      <p:sp>
        <p:nvSpPr>
          <p:cNvPr id="15" name="Google Shape;15;p21"/>
          <p:cNvSpPr txBox="1"/>
          <p:nvPr>
            <p:ph idx="1" type="subTitle"/>
          </p:nvPr>
        </p:nvSpPr>
        <p:spPr>
          <a:xfrm>
            <a:off x="4200200" y="2345575"/>
            <a:ext cx="4194600" cy="812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400"/>
              <a:buNone/>
              <a:defRPr sz="16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140" name="Shape 140"/>
        <p:cNvGrpSpPr/>
        <p:nvPr/>
      </p:nvGrpSpPr>
      <p:grpSpPr>
        <a:xfrm>
          <a:off x="0" y="0"/>
          <a:ext cx="0" cy="0"/>
          <a:chOff x="0" y="0"/>
          <a:chExt cx="0" cy="0"/>
        </a:xfrm>
      </p:grpSpPr>
      <p:sp>
        <p:nvSpPr>
          <p:cNvPr id="141" name="Google Shape;141;p39"/>
          <p:cNvSpPr/>
          <p:nvPr/>
        </p:nvSpPr>
        <p:spPr>
          <a:xfrm rot="-10799924">
            <a:off x="-159178" y="1321179"/>
            <a:ext cx="9823464" cy="795420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9"/>
          <p:cNvSpPr txBox="1"/>
          <p:nvPr>
            <p:ph type="title"/>
          </p:nvPr>
        </p:nvSpPr>
        <p:spPr>
          <a:xfrm>
            <a:off x="3865000" y="4076600"/>
            <a:ext cx="45639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3" name="Google Shape;143;p39"/>
          <p:cNvSpPr txBox="1"/>
          <p:nvPr>
            <p:ph idx="1" type="subTitle"/>
          </p:nvPr>
        </p:nvSpPr>
        <p:spPr>
          <a:xfrm>
            <a:off x="3992500" y="2676625"/>
            <a:ext cx="4436100" cy="1400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3">
    <p:spTree>
      <p:nvGrpSpPr>
        <p:cNvPr id="144" name="Shape 144"/>
        <p:cNvGrpSpPr/>
        <p:nvPr/>
      </p:nvGrpSpPr>
      <p:grpSpPr>
        <a:xfrm>
          <a:off x="0" y="0"/>
          <a:ext cx="0" cy="0"/>
          <a:chOff x="0" y="0"/>
          <a:chExt cx="0" cy="0"/>
        </a:xfrm>
      </p:grpSpPr>
      <p:sp>
        <p:nvSpPr>
          <p:cNvPr id="145" name="Google Shape;145;p40"/>
          <p:cNvSpPr txBox="1"/>
          <p:nvPr>
            <p:ph type="title"/>
          </p:nvPr>
        </p:nvSpPr>
        <p:spPr>
          <a:xfrm>
            <a:off x="720000" y="539500"/>
            <a:ext cx="4798200" cy="110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6" name="Google Shape;146;p40"/>
          <p:cNvSpPr/>
          <p:nvPr/>
        </p:nvSpPr>
        <p:spPr>
          <a:xfrm rot="-5400000">
            <a:off x="-4790089" y="-156100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2">
    <p:bg>
      <p:bgPr>
        <a:solidFill>
          <a:schemeClr val="lt1"/>
        </a:solidFill>
      </p:bgPr>
    </p:bg>
    <p:spTree>
      <p:nvGrpSpPr>
        <p:cNvPr id="147" name="Shape 147"/>
        <p:cNvGrpSpPr/>
        <p:nvPr/>
      </p:nvGrpSpPr>
      <p:grpSpPr>
        <a:xfrm>
          <a:off x="0" y="0"/>
          <a:ext cx="0" cy="0"/>
          <a:chOff x="0" y="0"/>
          <a:chExt cx="0" cy="0"/>
        </a:xfrm>
      </p:grpSpPr>
      <p:sp>
        <p:nvSpPr>
          <p:cNvPr id="148" name="Google Shape;148;p41"/>
          <p:cNvSpPr txBox="1"/>
          <p:nvPr>
            <p:ph type="title"/>
          </p:nvPr>
        </p:nvSpPr>
        <p:spPr>
          <a:xfrm>
            <a:off x="720000" y="1908300"/>
            <a:ext cx="4083900" cy="125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9" name="Google Shape;149;p41"/>
          <p:cNvSpPr txBox="1"/>
          <p:nvPr>
            <p:ph idx="1" type="subTitle"/>
          </p:nvPr>
        </p:nvSpPr>
        <p:spPr>
          <a:xfrm>
            <a:off x="715100" y="3258525"/>
            <a:ext cx="4083900" cy="100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50" name="Google Shape;150;p41"/>
          <p:cNvSpPr/>
          <p:nvPr/>
        </p:nvSpPr>
        <p:spPr>
          <a:xfrm flipH="1" rot="-5400033">
            <a:off x="-5183492" y="-19289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accent3"/>
        </a:solidFill>
      </p:bgPr>
    </p:bg>
    <p:spTree>
      <p:nvGrpSpPr>
        <p:cNvPr id="151" name="Shape 151"/>
        <p:cNvGrpSpPr/>
        <p:nvPr/>
      </p:nvGrpSpPr>
      <p:grpSpPr>
        <a:xfrm>
          <a:off x="0" y="0"/>
          <a:ext cx="0" cy="0"/>
          <a:chOff x="0" y="0"/>
          <a:chExt cx="0" cy="0"/>
        </a:xfrm>
      </p:grpSpPr>
      <p:sp>
        <p:nvSpPr>
          <p:cNvPr id="152" name="Google Shape;152;p42"/>
          <p:cNvSpPr/>
          <p:nvPr/>
        </p:nvSpPr>
        <p:spPr>
          <a:xfrm rot="1077026">
            <a:off x="-451651" y="-2378121"/>
            <a:ext cx="10535104" cy="8078420"/>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2"/>
          <p:cNvSpPr/>
          <p:nvPr/>
        </p:nvSpPr>
        <p:spPr>
          <a:xfrm rot="1077026">
            <a:off x="-511091" y="-2134826"/>
            <a:ext cx="10535104" cy="7475195"/>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2"/>
          <p:cNvSpPr txBox="1"/>
          <p:nvPr>
            <p:ph type="title"/>
          </p:nvPr>
        </p:nvSpPr>
        <p:spPr>
          <a:xfrm>
            <a:off x="4773975" y="1447050"/>
            <a:ext cx="360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5" name="Google Shape;155;p42"/>
          <p:cNvSpPr txBox="1"/>
          <p:nvPr>
            <p:ph idx="1" type="subTitle"/>
          </p:nvPr>
        </p:nvSpPr>
        <p:spPr>
          <a:xfrm>
            <a:off x="4773975" y="2019753"/>
            <a:ext cx="3609600" cy="121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156" name="Shape 156"/>
        <p:cNvGrpSpPr/>
        <p:nvPr/>
      </p:nvGrpSpPr>
      <p:grpSpPr>
        <a:xfrm>
          <a:off x="0" y="0"/>
          <a:ext cx="0" cy="0"/>
          <a:chOff x="0" y="0"/>
          <a:chExt cx="0" cy="0"/>
        </a:xfrm>
      </p:grpSpPr>
      <p:sp>
        <p:nvSpPr>
          <p:cNvPr id="157" name="Google Shape;157;p43"/>
          <p:cNvSpPr/>
          <p:nvPr/>
        </p:nvSpPr>
        <p:spPr>
          <a:xfrm rot="-3600025">
            <a:off x="-616625" y="-3632715"/>
            <a:ext cx="9406596" cy="1123082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3"/>
          <p:cNvSpPr/>
          <p:nvPr/>
        </p:nvSpPr>
        <p:spPr>
          <a:xfrm rot="-3600029">
            <a:off x="-1174861" y="-3715080"/>
            <a:ext cx="10705227" cy="1020533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3"/>
          <p:cNvSpPr txBox="1"/>
          <p:nvPr>
            <p:ph type="title"/>
          </p:nvPr>
        </p:nvSpPr>
        <p:spPr>
          <a:xfrm flipH="1">
            <a:off x="737593" y="1675682"/>
            <a:ext cx="3077400" cy="56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0" name="Google Shape;160;p43"/>
          <p:cNvSpPr txBox="1"/>
          <p:nvPr>
            <p:ph idx="1" type="subTitle"/>
          </p:nvPr>
        </p:nvSpPr>
        <p:spPr>
          <a:xfrm flipH="1">
            <a:off x="737593" y="2241118"/>
            <a:ext cx="3077400" cy="122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accent3"/>
        </a:solidFill>
      </p:bgPr>
    </p:bg>
    <p:spTree>
      <p:nvGrpSpPr>
        <p:cNvPr id="161" name="Shape 161"/>
        <p:cNvGrpSpPr/>
        <p:nvPr/>
      </p:nvGrpSpPr>
      <p:grpSpPr>
        <a:xfrm>
          <a:off x="0" y="0"/>
          <a:ext cx="0" cy="0"/>
          <a:chOff x="0" y="0"/>
          <a:chExt cx="0" cy="0"/>
        </a:xfrm>
      </p:grpSpPr>
      <p:sp>
        <p:nvSpPr>
          <p:cNvPr id="162" name="Google Shape;162;p44"/>
          <p:cNvSpPr/>
          <p:nvPr/>
        </p:nvSpPr>
        <p:spPr>
          <a:xfrm flipH="1" rot="-1503190">
            <a:off x="-933447" y="-2997749"/>
            <a:ext cx="11438521" cy="88267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4"/>
          <p:cNvSpPr/>
          <p:nvPr/>
        </p:nvSpPr>
        <p:spPr>
          <a:xfrm flipH="1" rot="-1503190">
            <a:off x="-1372020" y="-1943563"/>
            <a:ext cx="11438521" cy="7475191"/>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44"/>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165" name="Google Shape;165;p44"/>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166" name="Google Shape;166;p44"/>
          <p:cNvSpPr txBox="1"/>
          <p:nvPr>
            <p:ph type="title"/>
          </p:nvPr>
        </p:nvSpPr>
        <p:spPr>
          <a:xfrm>
            <a:off x="4273200" y="1675644"/>
            <a:ext cx="31515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 name="Google Shape;167;p44"/>
          <p:cNvSpPr txBox="1"/>
          <p:nvPr>
            <p:ph idx="1" type="subTitle"/>
          </p:nvPr>
        </p:nvSpPr>
        <p:spPr>
          <a:xfrm>
            <a:off x="4273200" y="2273256"/>
            <a:ext cx="3151500" cy="119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lt1"/>
        </a:solidFill>
      </p:bgPr>
    </p:bg>
    <p:spTree>
      <p:nvGrpSpPr>
        <p:cNvPr id="168" name="Shape 168"/>
        <p:cNvGrpSpPr/>
        <p:nvPr/>
      </p:nvGrpSpPr>
      <p:grpSpPr>
        <a:xfrm>
          <a:off x="0" y="0"/>
          <a:ext cx="0" cy="0"/>
          <a:chOff x="0" y="0"/>
          <a:chExt cx="0" cy="0"/>
        </a:xfrm>
      </p:grpSpPr>
      <p:sp>
        <p:nvSpPr>
          <p:cNvPr id="169" name="Google Shape;169;p45"/>
          <p:cNvSpPr/>
          <p:nvPr/>
        </p:nvSpPr>
        <p:spPr>
          <a:xfrm rot="9893784">
            <a:off x="1120921" y="1782382"/>
            <a:ext cx="9601305" cy="1152230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5"/>
          <p:cNvSpPr txBox="1"/>
          <p:nvPr/>
        </p:nvSpPr>
        <p:spPr>
          <a:xfrm>
            <a:off x="5282575" y="1675644"/>
            <a:ext cx="31011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8A582"/>
              </a:solidFill>
              <a:latin typeface="Patrick Hand"/>
              <a:ea typeface="Patrick Hand"/>
              <a:cs typeface="Patrick Hand"/>
              <a:sym typeface="Patrick Hand"/>
            </a:endParaRPr>
          </a:p>
        </p:txBody>
      </p:sp>
      <p:sp>
        <p:nvSpPr>
          <p:cNvPr id="171" name="Google Shape;171;p45"/>
          <p:cNvSpPr txBox="1"/>
          <p:nvPr/>
        </p:nvSpPr>
        <p:spPr>
          <a:xfrm>
            <a:off x="5282575" y="2248356"/>
            <a:ext cx="3101100" cy="121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B6060"/>
              </a:solidFill>
              <a:latin typeface="Barlow Medium"/>
              <a:ea typeface="Barlow Medium"/>
              <a:cs typeface="Barlow Medium"/>
              <a:sym typeface="Barlow Medium"/>
            </a:endParaRPr>
          </a:p>
        </p:txBody>
      </p:sp>
      <p:sp>
        <p:nvSpPr>
          <p:cNvPr id="172" name="Google Shape;172;p45"/>
          <p:cNvSpPr txBox="1"/>
          <p:nvPr>
            <p:ph type="title"/>
          </p:nvPr>
        </p:nvSpPr>
        <p:spPr>
          <a:xfrm>
            <a:off x="4415200" y="2588100"/>
            <a:ext cx="4013700" cy="59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3" name="Google Shape;173;p45"/>
          <p:cNvSpPr txBox="1"/>
          <p:nvPr>
            <p:ph idx="1" type="subTitle"/>
          </p:nvPr>
        </p:nvSpPr>
        <p:spPr>
          <a:xfrm>
            <a:off x="4415000" y="3325325"/>
            <a:ext cx="4013700" cy="1283100"/>
          </a:xfrm>
          <a:prstGeom prst="rect">
            <a:avLst/>
          </a:prstGeom>
          <a:noFill/>
          <a:ln>
            <a:noFill/>
          </a:ln>
        </p:spPr>
        <p:txBody>
          <a:bodyPr anchorCtr="0" anchor="ctr" bIns="91425" lIns="91425" spcFirstLastPara="1" rIns="91425" wrap="square" tIns="91425">
            <a:noAutofit/>
          </a:bodyPr>
          <a:lstStyle>
            <a:lvl1pPr lvl="0" algn="r">
              <a:lnSpc>
                <a:spcPct val="115000"/>
              </a:lnSpc>
              <a:spcBef>
                <a:spcPts val="0"/>
              </a:spcBef>
              <a:spcAft>
                <a:spcPts val="0"/>
              </a:spcAft>
              <a:buSzPts val="1800"/>
              <a:buNone/>
              <a:defRPr sz="18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bg>
      <p:bgPr>
        <a:solidFill>
          <a:schemeClr val="lt1"/>
        </a:solidFill>
      </p:bgPr>
    </p:bg>
    <p:spTree>
      <p:nvGrpSpPr>
        <p:cNvPr id="174" name="Shape 174"/>
        <p:cNvGrpSpPr/>
        <p:nvPr/>
      </p:nvGrpSpPr>
      <p:grpSpPr>
        <a:xfrm>
          <a:off x="0" y="0"/>
          <a:ext cx="0" cy="0"/>
          <a:chOff x="0" y="0"/>
          <a:chExt cx="0" cy="0"/>
        </a:xfrm>
      </p:grpSpPr>
      <p:sp>
        <p:nvSpPr>
          <p:cNvPr id="175" name="Google Shape;175;p46"/>
          <p:cNvSpPr/>
          <p:nvPr/>
        </p:nvSpPr>
        <p:spPr>
          <a:xfrm rot="-10799934">
            <a:off x="713228" y="-2280638"/>
            <a:ext cx="8452998"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 name="Google Shape;176;p46"/>
          <p:cNvSpPr/>
          <p:nvPr/>
        </p:nvSpPr>
        <p:spPr>
          <a:xfrm flipH="1" rot="-1140831">
            <a:off x="-1557482" y="-3402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46"/>
          <p:cNvSpPr txBox="1"/>
          <p:nvPr>
            <p:ph type="title"/>
          </p:nvPr>
        </p:nvSpPr>
        <p:spPr>
          <a:xfrm>
            <a:off x="713224" y="1554525"/>
            <a:ext cx="4970700" cy="143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atin typeface="Lato"/>
                <a:ea typeface="Lato"/>
                <a:cs typeface="Lato"/>
                <a:sym typeface="Lato"/>
              </a:defRPr>
            </a:lvl2pPr>
            <a:lvl3pPr lvl="2" algn="l">
              <a:lnSpc>
                <a:spcPct val="100000"/>
              </a:lnSpc>
              <a:spcBef>
                <a:spcPts val="0"/>
              </a:spcBef>
              <a:spcAft>
                <a:spcPts val="0"/>
              </a:spcAft>
              <a:buSzPts val="3500"/>
              <a:buNone/>
              <a:defRPr>
                <a:latin typeface="Lato"/>
                <a:ea typeface="Lato"/>
                <a:cs typeface="Lato"/>
                <a:sym typeface="Lato"/>
              </a:defRPr>
            </a:lvl3pPr>
            <a:lvl4pPr lvl="3" algn="l">
              <a:lnSpc>
                <a:spcPct val="100000"/>
              </a:lnSpc>
              <a:spcBef>
                <a:spcPts val="0"/>
              </a:spcBef>
              <a:spcAft>
                <a:spcPts val="0"/>
              </a:spcAft>
              <a:buSzPts val="3500"/>
              <a:buNone/>
              <a:defRPr>
                <a:latin typeface="Lato"/>
                <a:ea typeface="Lato"/>
                <a:cs typeface="Lato"/>
                <a:sym typeface="Lato"/>
              </a:defRPr>
            </a:lvl4pPr>
            <a:lvl5pPr lvl="4" algn="l">
              <a:lnSpc>
                <a:spcPct val="100000"/>
              </a:lnSpc>
              <a:spcBef>
                <a:spcPts val="0"/>
              </a:spcBef>
              <a:spcAft>
                <a:spcPts val="0"/>
              </a:spcAft>
              <a:buSzPts val="3500"/>
              <a:buNone/>
              <a:defRPr>
                <a:latin typeface="Lato"/>
                <a:ea typeface="Lato"/>
                <a:cs typeface="Lato"/>
                <a:sym typeface="Lato"/>
              </a:defRPr>
            </a:lvl5pPr>
            <a:lvl6pPr lvl="5" algn="l">
              <a:lnSpc>
                <a:spcPct val="100000"/>
              </a:lnSpc>
              <a:spcBef>
                <a:spcPts val="0"/>
              </a:spcBef>
              <a:spcAft>
                <a:spcPts val="0"/>
              </a:spcAft>
              <a:buSzPts val="3500"/>
              <a:buNone/>
              <a:defRPr>
                <a:latin typeface="Lato"/>
                <a:ea typeface="Lato"/>
                <a:cs typeface="Lato"/>
                <a:sym typeface="Lato"/>
              </a:defRPr>
            </a:lvl6pPr>
            <a:lvl7pPr lvl="6" algn="l">
              <a:lnSpc>
                <a:spcPct val="100000"/>
              </a:lnSpc>
              <a:spcBef>
                <a:spcPts val="0"/>
              </a:spcBef>
              <a:spcAft>
                <a:spcPts val="0"/>
              </a:spcAft>
              <a:buSzPts val="3500"/>
              <a:buNone/>
              <a:defRPr>
                <a:latin typeface="Lato"/>
                <a:ea typeface="Lato"/>
                <a:cs typeface="Lato"/>
                <a:sym typeface="Lato"/>
              </a:defRPr>
            </a:lvl7pPr>
            <a:lvl8pPr lvl="7" algn="l">
              <a:lnSpc>
                <a:spcPct val="100000"/>
              </a:lnSpc>
              <a:spcBef>
                <a:spcPts val="0"/>
              </a:spcBef>
              <a:spcAft>
                <a:spcPts val="0"/>
              </a:spcAft>
              <a:buSzPts val="3500"/>
              <a:buNone/>
              <a:defRPr>
                <a:latin typeface="Lato"/>
                <a:ea typeface="Lato"/>
                <a:cs typeface="Lato"/>
                <a:sym typeface="Lato"/>
              </a:defRPr>
            </a:lvl8pPr>
            <a:lvl9pPr lvl="8" algn="l">
              <a:lnSpc>
                <a:spcPct val="100000"/>
              </a:lnSpc>
              <a:spcBef>
                <a:spcPts val="0"/>
              </a:spcBef>
              <a:spcAft>
                <a:spcPts val="0"/>
              </a:spcAft>
              <a:buSzPts val="3500"/>
              <a:buNone/>
              <a:defRPr>
                <a:latin typeface="Lato"/>
                <a:ea typeface="Lato"/>
                <a:cs typeface="Lato"/>
                <a:sym typeface="Lato"/>
              </a:defRPr>
            </a:lvl9pPr>
          </a:lstStyle>
          <a:p/>
        </p:txBody>
      </p:sp>
      <p:sp>
        <p:nvSpPr>
          <p:cNvPr id="178" name="Google Shape;178;p46"/>
          <p:cNvSpPr txBox="1"/>
          <p:nvPr>
            <p:ph idx="1" type="subTitle"/>
          </p:nvPr>
        </p:nvSpPr>
        <p:spPr>
          <a:xfrm>
            <a:off x="713225" y="2857575"/>
            <a:ext cx="4970700" cy="73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_1_1_1_1_1_1">
    <p:bg>
      <p:bgPr>
        <a:solidFill>
          <a:schemeClr val="lt1"/>
        </a:solidFill>
      </p:bgPr>
    </p:bg>
    <p:spTree>
      <p:nvGrpSpPr>
        <p:cNvPr id="179" name="Shape 179"/>
        <p:cNvGrpSpPr/>
        <p:nvPr/>
      </p:nvGrpSpPr>
      <p:grpSpPr>
        <a:xfrm>
          <a:off x="0" y="0"/>
          <a:ext cx="0" cy="0"/>
          <a:chOff x="0" y="0"/>
          <a:chExt cx="0" cy="0"/>
        </a:xfrm>
      </p:grpSpPr>
      <p:sp>
        <p:nvSpPr>
          <p:cNvPr id="180" name="Google Shape;180;p47"/>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47"/>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2" name="Google Shape;182;p47"/>
          <p:cNvSpPr txBox="1"/>
          <p:nvPr>
            <p:ph type="title"/>
          </p:nvPr>
        </p:nvSpPr>
        <p:spPr>
          <a:xfrm>
            <a:off x="4377600" y="1393538"/>
            <a:ext cx="4083900" cy="125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3" name="Google Shape;183;p47"/>
          <p:cNvSpPr txBox="1"/>
          <p:nvPr>
            <p:ph idx="1" type="subTitle"/>
          </p:nvPr>
        </p:nvSpPr>
        <p:spPr>
          <a:xfrm>
            <a:off x="4372700" y="2743763"/>
            <a:ext cx="4083900" cy="100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_1_1_1_1_1_1_1">
    <p:bg>
      <p:bgPr>
        <a:solidFill>
          <a:schemeClr val="lt1"/>
        </a:solidFill>
      </p:bgPr>
    </p:bg>
    <p:spTree>
      <p:nvGrpSpPr>
        <p:cNvPr id="184" name="Shape 184"/>
        <p:cNvGrpSpPr/>
        <p:nvPr/>
      </p:nvGrpSpPr>
      <p:grpSpPr>
        <a:xfrm>
          <a:off x="0" y="0"/>
          <a:ext cx="0" cy="0"/>
          <a:chOff x="0" y="0"/>
          <a:chExt cx="0" cy="0"/>
        </a:xfrm>
      </p:grpSpPr>
      <p:sp>
        <p:nvSpPr>
          <p:cNvPr id="185" name="Google Shape;185;p48"/>
          <p:cNvSpPr/>
          <p:nvPr/>
        </p:nvSpPr>
        <p:spPr>
          <a:xfrm rot="-10799939">
            <a:off x="-34349" y="-2280638"/>
            <a:ext cx="9200574" cy="7424082"/>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6" name="Google Shape;186;p48"/>
          <p:cNvSpPr/>
          <p:nvPr/>
        </p:nvSpPr>
        <p:spPr>
          <a:xfrm flipH="1" rot="-1140831">
            <a:off x="-1557482" y="-37070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7" name="Google Shape;187;p48"/>
          <p:cNvSpPr txBox="1"/>
          <p:nvPr>
            <p:ph type="title"/>
          </p:nvPr>
        </p:nvSpPr>
        <p:spPr>
          <a:xfrm>
            <a:off x="2530050" y="2730363"/>
            <a:ext cx="4083900" cy="7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8" name="Google Shape;188;p48"/>
          <p:cNvSpPr txBox="1"/>
          <p:nvPr>
            <p:ph idx="1" type="subTitle"/>
          </p:nvPr>
        </p:nvSpPr>
        <p:spPr>
          <a:xfrm>
            <a:off x="2340750" y="3394800"/>
            <a:ext cx="44625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
    <p:spTree>
      <p:nvGrpSpPr>
        <p:cNvPr id="16" name="Shape 16"/>
        <p:cNvGrpSpPr/>
        <p:nvPr/>
      </p:nvGrpSpPr>
      <p:grpSpPr>
        <a:xfrm>
          <a:off x="0" y="0"/>
          <a:ext cx="0" cy="0"/>
          <a:chOff x="0" y="0"/>
          <a:chExt cx="0" cy="0"/>
        </a:xfrm>
      </p:grpSpPr>
      <p:sp>
        <p:nvSpPr>
          <p:cNvPr id="17" name="Google Shape;17;p22"/>
          <p:cNvSpPr/>
          <p:nvPr/>
        </p:nvSpPr>
        <p:spPr>
          <a:xfrm rot="-10799920">
            <a:off x="-57021" y="233733"/>
            <a:ext cx="9228222" cy="719263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2"/>
          <p:cNvSpPr txBox="1"/>
          <p:nvPr>
            <p:ph idx="1" type="subTitle"/>
          </p:nvPr>
        </p:nvSpPr>
        <p:spPr>
          <a:xfrm>
            <a:off x="4367550" y="1535363"/>
            <a:ext cx="40665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9" name="Google Shape;19;p22"/>
          <p:cNvSpPr txBox="1"/>
          <p:nvPr>
            <p:ph idx="2" type="subTitle"/>
          </p:nvPr>
        </p:nvSpPr>
        <p:spPr>
          <a:xfrm>
            <a:off x="4367550" y="2331338"/>
            <a:ext cx="4066500" cy="127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3"/>
        </a:solidFill>
      </p:bgPr>
    </p:bg>
    <p:spTree>
      <p:nvGrpSpPr>
        <p:cNvPr id="189" name="Shape 189"/>
        <p:cNvGrpSpPr/>
        <p:nvPr/>
      </p:nvGrpSpPr>
      <p:grpSpPr>
        <a:xfrm>
          <a:off x="0" y="0"/>
          <a:ext cx="0" cy="0"/>
          <a:chOff x="0" y="0"/>
          <a:chExt cx="0" cy="0"/>
        </a:xfrm>
      </p:grpSpPr>
      <p:sp>
        <p:nvSpPr>
          <p:cNvPr id="190" name="Google Shape;190;p49"/>
          <p:cNvSpPr/>
          <p:nvPr/>
        </p:nvSpPr>
        <p:spPr>
          <a:xfrm rot="5400072">
            <a:off x="249654" y="554799"/>
            <a:ext cx="5136966" cy="403390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p49"/>
          <p:cNvSpPr/>
          <p:nvPr/>
        </p:nvSpPr>
        <p:spPr>
          <a:xfrm flipH="1" rot="5399964">
            <a:off x="2190744" y="-1800204"/>
            <a:ext cx="5162562" cy="874389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2" name="Google Shape;192;p49"/>
          <p:cNvSpPr txBox="1"/>
          <p:nvPr>
            <p:ph type="title"/>
          </p:nvPr>
        </p:nvSpPr>
        <p:spPr>
          <a:xfrm>
            <a:off x="5723400" y="15749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 name="Google Shape;193;p49"/>
          <p:cNvSpPr txBox="1"/>
          <p:nvPr>
            <p:ph idx="1" type="subTitle"/>
          </p:nvPr>
        </p:nvSpPr>
        <p:spPr>
          <a:xfrm>
            <a:off x="6070800" y="20380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4" name="Google Shape;194;p49"/>
          <p:cNvSpPr txBox="1"/>
          <p:nvPr>
            <p:ph idx="2" type="title"/>
          </p:nvPr>
        </p:nvSpPr>
        <p:spPr>
          <a:xfrm>
            <a:off x="1705700" y="2647400"/>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5" name="Google Shape;195;p49"/>
          <p:cNvSpPr txBox="1"/>
          <p:nvPr>
            <p:ph idx="3" type="subTitle"/>
          </p:nvPr>
        </p:nvSpPr>
        <p:spPr>
          <a:xfrm>
            <a:off x="2053100" y="3110531"/>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6" name="Google Shape;196;p49"/>
          <p:cNvSpPr txBox="1"/>
          <p:nvPr>
            <p:ph idx="4" type="title"/>
          </p:nvPr>
        </p:nvSpPr>
        <p:spPr>
          <a:xfrm>
            <a:off x="5723400" y="3566325"/>
            <a:ext cx="2683800" cy="527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7" name="Google Shape;197;p49"/>
          <p:cNvSpPr txBox="1"/>
          <p:nvPr>
            <p:ph idx="5" type="subTitle"/>
          </p:nvPr>
        </p:nvSpPr>
        <p:spPr>
          <a:xfrm>
            <a:off x="6070800" y="4029456"/>
            <a:ext cx="2336400" cy="48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8" name="Google Shape;198;p49"/>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2">
    <p:bg>
      <p:bgPr>
        <a:solidFill>
          <a:schemeClr val="dk2"/>
        </a:solidFill>
      </p:bgPr>
    </p:bg>
    <p:spTree>
      <p:nvGrpSpPr>
        <p:cNvPr id="199" name="Shape 199"/>
        <p:cNvGrpSpPr/>
        <p:nvPr/>
      </p:nvGrpSpPr>
      <p:grpSpPr>
        <a:xfrm>
          <a:off x="0" y="0"/>
          <a:ext cx="0" cy="0"/>
          <a:chOff x="0" y="0"/>
          <a:chExt cx="0" cy="0"/>
        </a:xfrm>
      </p:grpSpPr>
      <p:sp>
        <p:nvSpPr>
          <p:cNvPr id="200" name="Google Shape;200;p50"/>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50"/>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50"/>
          <p:cNvSpPr txBox="1"/>
          <p:nvPr>
            <p:ph type="title"/>
          </p:nvPr>
        </p:nvSpPr>
        <p:spPr>
          <a:xfrm>
            <a:off x="5860384"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3" name="Google Shape;203;p50"/>
          <p:cNvSpPr txBox="1"/>
          <p:nvPr>
            <p:ph idx="1" type="subTitle"/>
          </p:nvPr>
        </p:nvSpPr>
        <p:spPr>
          <a:xfrm>
            <a:off x="5860384"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 name="Google Shape;204;p50"/>
          <p:cNvSpPr txBox="1"/>
          <p:nvPr>
            <p:ph idx="2" type="title"/>
          </p:nvPr>
        </p:nvSpPr>
        <p:spPr>
          <a:xfrm>
            <a:off x="714116"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5" name="Google Shape;205;p50"/>
          <p:cNvSpPr txBox="1"/>
          <p:nvPr>
            <p:ph idx="3" type="subTitle"/>
          </p:nvPr>
        </p:nvSpPr>
        <p:spPr>
          <a:xfrm>
            <a:off x="714116"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6" name="Google Shape;206;p50"/>
          <p:cNvSpPr txBox="1"/>
          <p:nvPr>
            <p:ph idx="4" type="title"/>
          </p:nvPr>
        </p:nvSpPr>
        <p:spPr>
          <a:xfrm>
            <a:off x="3286429" y="2370425"/>
            <a:ext cx="2569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7" name="Google Shape;207;p50"/>
          <p:cNvSpPr txBox="1"/>
          <p:nvPr>
            <p:ph idx="5" type="subTitle"/>
          </p:nvPr>
        </p:nvSpPr>
        <p:spPr>
          <a:xfrm>
            <a:off x="3286429" y="2909748"/>
            <a:ext cx="2569500" cy="88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50"/>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2_1">
    <p:bg>
      <p:bgPr>
        <a:solidFill>
          <a:schemeClr val="dk2"/>
        </a:solidFill>
      </p:bgPr>
    </p:bg>
    <p:spTree>
      <p:nvGrpSpPr>
        <p:cNvPr id="209" name="Shape 209"/>
        <p:cNvGrpSpPr/>
        <p:nvPr/>
      </p:nvGrpSpPr>
      <p:grpSpPr>
        <a:xfrm>
          <a:off x="0" y="0"/>
          <a:ext cx="0" cy="0"/>
          <a:chOff x="0" y="0"/>
          <a:chExt cx="0" cy="0"/>
        </a:xfrm>
      </p:grpSpPr>
      <p:sp>
        <p:nvSpPr>
          <p:cNvPr id="210" name="Google Shape;210;p51"/>
          <p:cNvSpPr/>
          <p:nvPr/>
        </p:nvSpPr>
        <p:spPr>
          <a:xfrm rot="-5399892">
            <a:off x="353411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1" name="Google Shape;211;p51"/>
          <p:cNvSpPr/>
          <p:nvPr/>
        </p:nvSpPr>
        <p:spPr>
          <a:xfrm flipH="1" rot="5399892">
            <a:off x="467068" y="-1040264"/>
            <a:ext cx="5161050" cy="722552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2" name="Google Shape;212;p51"/>
          <p:cNvSpPr txBox="1"/>
          <p:nvPr>
            <p:ph type="title"/>
          </p:nvPr>
        </p:nvSpPr>
        <p:spPr>
          <a:xfrm>
            <a:off x="3541575" y="1136050"/>
            <a:ext cx="40782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3" name="Google Shape;213;p51"/>
          <p:cNvSpPr txBox="1"/>
          <p:nvPr>
            <p:ph idx="1" type="subTitle"/>
          </p:nvPr>
        </p:nvSpPr>
        <p:spPr>
          <a:xfrm>
            <a:off x="3541575" y="1521575"/>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4" name="Google Shape;214;p51"/>
          <p:cNvSpPr txBox="1"/>
          <p:nvPr>
            <p:ph idx="2" type="title"/>
          </p:nvPr>
        </p:nvSpPr>
        <p:spPr>
          <a:xfrm>
            <a:off x="3541575" y="3697715"/>
            <a:ext cx="40755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5" name="Google Shape;215;p51"/>
          <p:cNvSpPr txBox="1"/>
          <p:nvPr>
            <p:ph idx="3" type="subTitle"/>
          </p:nvPr>
        </p:nvSpPr>
        <p:spPr>
          <a:xfrm>
            <a:off x="3541575" y="4079220"/>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6" name="Google Shape;216;p51"/>
          <p:cNvSpPr txBox="1"/>
          <p:nvPr>
            <p:ph idx="4" type="title"/>
          </p:nvPr>
        </p:nvSpPr>
        <p:spPr>
          <a:xfrm>
            <a:off x="3541575" y="2411475"/>
            <a:ext cx="4075500" cy="365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7" name="Google Shape;217;p51"/>
          <p:cNvSpPr txBox="1"/>
          <p:nvPr>
            <p:ph idx="5" type="subTitle"/>
          </p:nvPr>
        </p:nvSpPr>
        <p:spPr>
          <a:xfrm>
            <a:off x="3541575" y="2799000"/>
            <a:ext cx="4078200" cy="54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8" name="Google Shape;218;p51"/>
          <p:cNvSpPr txBox="1"/>
          <p:nvPr>
            <p:ph idx="6"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bg>
      <p:bgPr>
        <a:solidFill>
          <a:schemeClr val="accent3"/>
        </a:solidFill>
      </p:bgPr>
    </p:bg>
    <p:spTree>
      <p:nvGrpSpPr>
        <p:cNvPr id="219" name="Shape 219"/>
        <p:cNvGrpSpPr/>
        <p:nvPr/>
      </p:nvGrpSpPr>
      <p:grpSpPr>
        <a:xfrm>
          <a:off x="0" y="0"/>
          <a:ext cx="0" cy="0"/>
          <a:chOff x="0" y="0"/>
          <a:chExt cx="0" cy="0"/>
        </a:xfrm>
      </p:grpSpPr>
      <p:sp>
        <p:nvSpPr>
          <p:cNvPr id="220" name="Google Shape;220;p52"/>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p52"/>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52"/>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52"/>
          <p:cNvSpPr/>
          <p:nvPr/>
        </p:nvSpPr>
        <p:spPr>
          <a:xfrm flipH="1" rot="2699947">
            <a:off x="-985224" y="-1611645"/>
            <a:ext cx="7406009" cy="6966017"/>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52"/>
          <p:cNvSpPr txBox="1"/>
          <p:nvPr>
            <p:ph type="title"/>
          </p:nvPr>
        </p:nvSpPr>
        <p:spPr>
          <a:xfrm>
            <a:off x="15666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5" name="Google Shape;225;p52"/>
          <p:cNvSpPr txBox="1"/>
          <p:nvPr>
            <p:ph idx="1" type="subTitle"/>
          </p:nvPr>
        </p:nvSpPr>
        <p:spPr>
          <a:xfrm>
            <a:off x="15666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6" name="Google Shape;226;p52"/>
          <p:cNvSpPr txBox="1"/>
          <p:nvPr>
            <p:ph idx="2" type="title"/>
          </p:nvPr>
        </p:nvSpPr>
        <p:spPr>
          <a:xfrm>
            <a:off x="5241000" y="3337713"/>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7" name="Google Shape;227;p52"/>
          <p:cNvSpPr txBox="1"/>
          <p:nvPr>
            <p:ph idx="3" type="subTitle"/>
          </p:nvPr>
        </p:nvSpPr>
        <p:spPr>
          <a:xfrm>
            <a:off x="5241000" y="3924238"/>
            <a:ext cx="23364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8" name="Google Shape;228;p52"/>
          <p:cNvSpPr txBox="1"/>
          <p:nvPr>
            <p:ph idx="4"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2_1_1">
    <p:bg>
      <p:bgPr>
        <a:solidFill>
          <a:schemeClr val="accent3"/>
        </a:solidFill>
      </p:bgPr>
    </p:bg>
    <p:spTree>
      <p:nvGrpSpPr>
        <p:cNvPr id="229" name="Shape 229"/>
        <p:cNvGrpSpPr/>
        <p:nvPr/>
      </p:nvGrpSpPr>
      <p:grpSpPr>
        <a:xfrm>
          <a:off x="0" y="0"/>
          <a:ext cx="0" cy="0"/>
          <a:chOff x="0" y="0"/>
          <a:chExt cx="0" cy="0"/>
        </a:xfrm>
      </p:grpSpPr>
      <p:sp>
        <p:nvSpPr>
          <p:cNvPr id="230" name="Google Shape;230;p53"/>
          <p:cNvSpPr/>
          <p:nvPr/>
        </p:nvSpPr>
        <p:spPr>
          <a:xfrm flipH="1" rot="1799963">
            <a:off x="127773" y="-2554371"/>
            <a:ext cx="5410470" cy="899672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1" name="Google Shape;231;p53"/>
          <p:cNvSpPr/>
          <p:nvPr/>
        </p:nvSpPr>
        <p:spPr>
          <a:xfrm flipH="1" rot="-9268275">
            <a:off x="3760339" y="-522949"/>
            <a:ext cx="5410477" cy="1020566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2" name="Google Shape;232;p53"/>
          <p:cNvSpPr/>
          <p:nvPr/>
        </p:nvSpPr>
        <p:spPr>
          <a:xfrm flipH="1" rot="-9268275">
            <a:off x="3898756" y="1253"/>
            <a:ext cx="5410477" cy="837278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3" name="Google Shape;233;p53"/>
          <p:cNvSpPr/>
          <p:nvPr/>
        </p:nvSpPr>
        <p:spPr>
          <a:xfrm flipH="1" rot="2699948">
            <a:off x="-1076394" y="-1813956"/>
            <a:ext cx="7580967" cy="7130589"/>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p53"/>
          <p:cNvSpPr txBox="1"/>
          <p:nvPr>
            <p:ph type="title"/>
          </p:nvPr>
        </p:nvSpPr>
        <p:spPr>
          <a:xfrm>
            <a:off x="1653248" y="1605345"/>
            <a:ext cx="3420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53"/>
          <p:cNvSpPr txBox="1"/>
          <p:nvPr>
            <p:ph idx="1" type="subTitle"/>
          </p:nvPr>
        </p:nvSpPr>
        <p:spPr>
          <a:xfrm>
            <a:off x="1653248" y="2073836"/>
            <a:ext cx="3420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53"/>
          <p:cNvSpPr txBox="1"/>
          <p:nvPr>
            <p:ph idx="2" type="title"/>
          </p:nvPr>
        </p:nvSpPr>
        <p:spPr>
          <a:xfrm>
            <a:off x="1653248" y="2976945"/>
            <a:ext cx="34200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53"/>
          <p:cNvSpPr txBox="1"/>
          <p:nvPr>
            <p:ph idx="3" type="subTitle"/>
          </p:nvPr>
        </p:nvSpPr>
        <p:spPr>
          <a:xfrm>
            <a:off x="1653248" y="3445436"/>
            <a:ext cx="3420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53"/>
          <p:cNvSpPr txBox="1"/>
          <p:nvPr>
            <p:ph idx="4"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3">
    <p:bg>
      <p:bgPr>
        <a:solidFill>
          <a:schemeClr val="accent3"/>
        </a:solidFill>
      </p:bgPr>
    </p:bg>
    <p:spTree>
      <p:nvGrpSpPr>
        <p:cNvPr id="239" name="Shape 239"/>
        <p:cNvGrpSpPr/>
        <p:nvPr/>
      </p:nvGrpSpPr>
      <p:grpSpPr>
        <a:xfrm>
          <a:off x="0" y="0"/>
          <a:ext cx="0" cy="0"/>
          <a:chOff x="0" y="0"/>
          <a:chExt cx="0" cy="0"/>
        </a:xfrm>
      </p:grpSpPr>
      <p:sp>
        <p:nvSpPr>
          <p:cNvPr id="240" name="Google Shape;240;p54"/>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1" name="Google Shape;241;p54"/>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2" name="Google Shape;242;p54"/>
          <p:cNvSpPr txBox="1"/>
          <p:nvPr>
            <p:ph type="title"/>
          </p:nvPr>
        </p:nvSpPr>
        <p:spPr>
          <a:xfrm>
            <a:off x="716188"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3" name="Google Shape;243;p54"/>
          <p:cNvSpPr txBox="1"/>
          <p:nvPr>
            <p:ph idx="1" type="subTitle"/>
          </p:nvPr>
        </p:nvSpPr>
        <p:spPr>
          <a:xfrm>
            <a:off x="716188"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54"/>
          <p:cNvSpPr txBox="1"/>
          <p:nvPr>
            <p:ph idx="2" type="title"/>
          </p:nvPr>
        </p:nvSpPr>
        <p:spPr>
          <a:xfrm>
            <a:off x="4571071"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5" name="Google Shape;245;p54"/>
          <p:cNvSpPr txBox="1"/>
          <p:nvPr>
            <p:ph idx="3" type="subTitle"/>
          </p:nvPr>
        </p:nvSpPr>
        <p:spPr>
          <a:xfrm>
            <a:off x="4571071"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54"/>
          <p:cNvSpPr txBox="1"/>
          <p:nvPr>
            <p:ph idx="4" type="title"/>
          </p:nvPr>
        </p:nvSpPr>
        <p:spPr>
          <a:xfrm>
            <a:off x="6498513"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7" name="Google Shape;247;p54"/>
          <p:cNvSpPr txBox="1"/>
          <p:nvPr>
            <p:ph idx="5" type="subTitle"/>
          </p:nvPr>
        </p:nvSpPr>
        <p:spPr>
          <a:xfrm>
            <a:off x="6498513"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54"/>
          <p:cNvSpPr txBox="1"/>
          <p:nvPr>
            <p:ph idx="6" type="title"/>
          </p:nvPr>
        </p:nvSpPr>
        <p:spPr>
          <a:xfrm>
            <a:off x="2643629" y="2570980"/>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9" name="Google Shape;249;p54"/>
          <p:cNvSpPr txBox="1"/>
          <p:nvPr>
            <p:ph idx="7" type="subTitle"/>
          </p:nvPr>
        </p:nvSpPr>
        <p:spPr>
          <a:xfrm>
            <a:off x="2643629" y="3501172"/>
            <a:ext cx="19293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54"/>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2">
    <p:bg>
      <p:bgPr>
        <a:solidFill>
          <a:schemeClr val="dk2"/>
        </a:solidFill>
      </p:bgPr>
    </p:bg>
    <p:spTree>
      <p:nvGrpSpPr>
        <p:cNvPr id="251" name="Shape 251"/>
        <p:cNvGrpSpPr/>
        <p:nvPr/>
      </p:nvGrpSpPr>
      <p:grpSpPr>
        <a:xfrm>
          <a:off x="0" y="0"/>
          <a:ext cx="0" cy="0"/>
          <a:chOff x="0" y="0"/>
          <a:chExt cx="0" cy="0"/>
        </a:xfrm>
      </p:grpSpPr>
      <p:sp>
        <p:nvSpPr>
          <p:cNvPr id="252" name="Google Shape;252;p55"/>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5"/>
          <p:cNvSpPr/>
          <p:nvPr/>
        </p:nvSpPr>
        <p:spPr>
          <a:xfrm flipH="1" rot="-5400036">
            <a:off x="847747" y="-847719"/>
            <a:ext cx="5143500" cy="683893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5"/>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5"/>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2_1">
    <p:bg>
      <p:bgPr>
        <a:solidFill>
          <a:schemeClr val="accent3"/>
        </a:solidFill>
      </p:bgPr>
    </p:bg>
    <p:spTree>
      <p:nvGrpSpPr>
        <p:cNvPr id="256" name="Shape 256"/>
        <p:cNvGrpSpPr/>
        <p:nvPr/>
      </p:nvGrpSpPr>
      <p:grpSpPr>
        <a:xfrm>
          <a:off x="0" y="0"/>
          <a:ext cx="0" cy="0"/>
          <a:chOff x="0" y="0"/>
          <a:chExt cx="0" cy="0"/>
        </a:xfrm>
      </p:grpSpPr>
      <p:sp>
        <p:nvSpPr>
          <p:cNvPr id="257" name="Google Shape;257;p56"/>
          <p:cNvSpPr/>
          <p:nvPr/>
        </p:nvSpPr>
        <p:spPr>
          <a:xfrm flipH="1" rot="-9708718">
            <a:off x="4327104" y="-249784"/>
            <a:ext cx="5143497" cy="5483643"/>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6"/>
          <p:cNvSpPr/>
          <p:nvPr/>
        </p:nvSpPr>
        <p:spPr>
          <a:xfrm flipH="1" rot="-9942330">
            <a:off x="4501069" y="230937"/>
            <a:ext cx="4631551" cy="408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56"/>
          <p:cNvSpPr/>
          <p:nvPr/>
        </p:nvSpPr>
        <p:spPr>
          <a:xfrm flipH="1" rot="-9942329">
            <a:off x="-901844" y="-630180"/>
            <a:ext cx="10442362" cy="7154713"/>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6"/>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1_2_1_1">
    <p:bg>
      <p:bgPr>
        <a:solidFill>
          <a:schemeClr val="dk2"/>
        </a:solidFill>
      </p:bgPr>
    </p:bg>
    <p:spTree>
      <p:nvGrpSpPr>
        <p:cNvPr id="261" name="Shape 261"/>
        <p:cNvGrpSpPr/>
        <p:nvPr/>
      </p:nvGrpSpPr>
      <p:grpSpPr>
        <a:xfrm>
          <a:off x="0" y="0"/>
          <a:ext cx="0" cy="0"/>
          <a:chOff x="0" y="0"/>
          <a:chExt cx="0" cy="0"/>
        </a:xfrm>
      </p:grpSpPr>
      <p:sp>
        <p:nvSpPr>
          <p:cNvPr id="262" name="Google Shape;262;p57"/>
          <p:cNvSpPr/>
          <p:nvPr/>
        </p:nvSpPr>
        <p:spPr>
          <a:xfrm rot="5400071">
            <a:off x="-157036" y="-350253"/>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7"/>
          <p:cNvSpPr/>
          <p:nvPr/>
        </p:nvSpPr>
        <p:spPr>
          <a:xfrm rot="-5399929">
            <a:off x="4319714" y="-437227"/>
            <a:ext cx="5197230" cy="6000750"/>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7"/>
          <p:cNvSpPr/>
          <p:nvPr/>
        </p:nvSpPr>
        <p:spPr>
          <a:xfrm rot="-5399929">
            <a:off x="4564180" y="217369"/>
            <a:ext cx="5197230" cy="46862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7"/>
          <p:cNvSpPr/>
          <p:nvPr/>
        </p:nvSpPr>
        <p:spPr>
          <a:xfrm rot="5400069">
            <a:off x="-257989" y="-370647"/>
            <a:ext cx="5387688" cy="567178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7"/>
          <p:cNvSpPr txBox="1"/>
          <p:nvPr>
            <p:ph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
    <p:bg>
      <p:bgPr>
        <a:solidFill>
          <a:schemeClr val="dk2"/>
        </a:solidFill>
      </p:bgPr>
    </p:bg>
    <p:spTree>
      <p:nvGrpSpPr>
        <p:cNvPr id="267" name="Shape 267"/>
        <p:cNvGrpSpPr/>
        <p:nvPr/>
      </p:nvGrpSpPr>
      <p:grpSpPr>
        <a:xfrm>
          <a:off x="0" y="0"/>
          <a:ext cx="0" cy="0"/>
          <a:chOff x="0" y="0"/>
          <a:chExt cx="0" cy="0"/>
        </a:xfrm>
      </p:grpSpPr>
      <p:sp>
        <p:nvSpPr>
          <p:cNvPr id="268" name="Google Shape;268;p58"/>
          <p:cNvSpPr/>
          <p:nvPr/>
        </p:nvSpPr>
        <p:spPr>
          <a:xfrm flipH="1" rot="-36">
            <a:off x="-218050" y="-2190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9" name="Google Shape;269;p58"/>
          <p:cNvSpPr/>
          <p:nvPr/>
        </p:nvSpPr>
        <p:spPr>
          <a:xfrm flipH="1" rot="10799964">
            <a:off x="4506350" y="-1047729"/>
            <a:ext cx="5124438" cy="837275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0" name="Google Shape;270;p58"/>
          <p:cNvSpPr/>
          <p:nvPr/>
        </p:nvSpPr>
        <p:spPr>
          <a:xfrm flipH="1" rot="-36">
            <a:off x="-65660" y="-12671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58"/>
          <p:cNvSpPr/>
          <p:nvPr/>
        </p:nvSpPr>
        <p:spPr>
          <a:xfrm flipH="1" rot="10799964">
            <a:off x="4277740" y="-657501"/>
            <a:ext cx="5124438"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2" name="Google Shape;272;p58"/>
          <p:cNvSpPr txBox="1"/>
          <p:nvPr>
            <p:ph idx="1" type="subTitle"/>
          </p:nvPr>
        </p:nvSpPr>
        <p:spPr>
          <a:xfrm>
            <a:off x="760625"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3" name="Google Shape;273;p58"/>
          <p:cNvSpPr txBox="1"/>
          <p:nvPr>
            <p:ph idx="2" type="subTitle"/>
          </p:nvPr>
        </p:nvSpPr>
        <p:spPr>
          <a:xfrm>
            <a:off x="3413513"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4" name="Google Shape;274;p58"/>
          <p:cNvSpPr txBox="1"/>
          <p:nvPr>
            <p:ph idx="3" type="subTitle"/>
          </p:nvPr>
        </p:nvSpPr>
        <p:spPr>
          <a:xfrm>
            <a:off x="6029988" y="3499875"/>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75" name="Google Shape;275;p58"/>
          <p:cNvSpPr txBox="1"/>
          <p:nvPr>
            <p:ph type="title"/>
          </p:nvPr>
        </p:nvSpPr>
        <p:spPr>
          <a:xfrm>
            <a:off x="7604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76" name="Google Shape;276;p58"/>
          <p:cNvSpPr txBox="1"/>
          <p:nvPr>
            <p:ph idx="4" type="title"/>
          </p:nvPr>
        </p:nvSpPr>
        <p:spPr>
          <a:xfrm>
            <a:off x="3413375"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77" name="Google Shape;277;p58"/>
          <p:cNvSpPr txBox="1"/>
          <p:nvPr>
            <p:ph idx="5" type="title"/>
          </p:nvPr>
        </p:nvSpPr>
        <p:spPr>
          <a:xfrm>
            <a:off x="6029850" y="1551725"/>
            <a:ext cx="23841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78" name="Google Shape;278;p58"/>
          <p:cNvSpPr txBox="1"/>
          <p:nvPr>
            <p:ph idx="6" type="title"/>
          </p:nvPr>
        </p:nvSpPr>
        <p:spPr>
          <a:xfrm>
            <a:off x="728375" y="530525"/>
            <a:ext cx="7687200" cy="4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20" name="Shape 20"/>
        <p:cNvGrpSpPr/>
        <p:nvPr/>
      </p:nvGrpSpPr>
      <p:grpSpPr>
        <a:xfrm>
          <a:off x="0" y="0"/>
          <a:ext cx="0" cy="0"/>
          <a:chOff x="0" y="0"/>
          <a:chExt cx="0" cy="0"/>
        </a:xfrm>
      </p:grpSpPr>
      <p:sp>
        <p:nvSpPr>
          <p:cNvPr id="21" name="Google Shape;21;p23"/>
          <p:cNvSpPr/>
          <p:nvPr/>
        </p:nvSpPr>
        <p:spPr>
          <a:xfrm rot="-7820636">
            <a:off x="-2764275" y="1083460"/>
            <a:ext cx="9454879" cy="671997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txBox="1"/>
          <p:nvPr>
            <p:ph type="title"/>
          </p:nvPr>
        </p:nvSpPr>
        <p:spPr>
          <a:xfrm>
            <a:off x="715100" y="3316350"/>
            <a:ext cx="44490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23"/>
          <p:cNvSpPr txBox="1"/>
          <p:nvPr>
            <p:ph idx="2" type="title"/>
          </p:nvPr>
        </p:nvSpPr>
        <p:spPr>
          <a:xfrm>
            <a:off x="715100" y="2303100"/>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4" name="Google Shape;24;p23"/>
          <p:cNvSpPr txBox="1"/>
          <p:nvPr>
            <p:ph idx="1" type="subTitle"/>
          </p:nvPr>
        </p:nvSpPr>
        <p:spPr>
          <a:xfrm>
            <a:off x="715100" y="4230800"/>
            <a:ext cx="4815600" cy="37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4">
    <p:bg>
      <p:bgPr>
        <a:solidFill>
          <a:schemeClr val="dk2"/>
        </a:solidFill>
      </p:bgPr>
    </p:bg>
    <p:spTree>
      <p:nvGrpSpPr>
        <p:cNvPr id="279" name="Shape 279"/>
        <p:cNvGrpSpPr/>
        <p:nvPr/>
      </p:nvGrpSpPr>
      <p:grpSpPr>
        <a:xfrm>
          <a:off x="0" y="0"/>
          <a:ext cx="0" cy="0"/>
          <a:chOff x="0" y="0"/>
          <a:chExt cx="0" cy="0"/>
        </a:xfrm>
      </p:grpSpPr>
      <p:sp>
        <p:nvSpPr>
          <p:cNvPr id="280" name="Google Shape;280;p59"/>
          <p:cNvSpPr/>
          <p:nvPr/>
        </p:nvSpPr>
        <p:spPr>
          <a:xfrm flipH="1" rot="5399967">
            <a:off x="30283" y="-856842"/>
            <a:ext cx="5694570"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59"/>
          <p:cNvSpPr/>
          <p:nvPr/>
        </p:nvSpPr>
        <p:spPr>
          <a:xfrm flipH="1" rot="-5400032">
            <a:off x="3601466" y="-867066"/>
            <a:ext cx="5714982" cy="706811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59"/>
          <p:cNvSpPr/>
          <p:nvPr/>
        </p:nvSpPr>
        <p:spPr>
          <a:xfrm flipH="1" rot="-5400021">
            <a:off x="1329088" y="-347286"/>
            <a:ext cx="8839206" cy="7171578"/>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59"/>
          <p:cNvSpPr/>
          <p:nvPr/>
        </p:nvSpPr>
        <p:spPr>
          <a:xfrm flipH="1" rot="5399978">
            <a:off x="-294226" y="-1848107"/>
            <a:ext cx="8324802" cy="706811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59"/>
          <p:cNvSpPr txBox="1"/>
          <p:nvPr>
            <p:ph idx="1" type="subTitle"/>
          </p:nvPr>
        </p:nvSpPr>
        <p:spPr>
          <a:xfrm>
            <a:off x="1610028" y="3358930"/>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5" name="Google Shape;285;p59"/>
          <p:cNvSpPr txBox="1"/>
          <p:nvPr>
            <p:ph idx="2" type="subTitle"/>
          </p:nvPr>
        </p:nvSpPr>
        <p:spPr>
          <a:xfrm>
            <a:off x="5149872" y="3358930"/>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286" name="Google Shape;286;p59"/>
          <p:cNvSpPr txBox="1"/>
          <p:nvPr>
            <p:ph type="title"/>
          </p:nvPr>
        </p:nvSpPr>
        <p:spPr>
          <a:xfrm>
            <a:off x="2150628" y="1955636"/>
            <a:ext cx="13029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7" name="Google Shape;287;p59"/>
          <p:cNvSpPr txBox="1"/>
          <p:nvPr>
            <p:ph idx="3" type="title"/>
          </p:nvPr>
        </p:nvSpPr>
        <p:spPr>
          <a:xfrm>
            <a:off x="5692722" y="1955636"/>
            <a:ext cx="1298400" cy="52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88" name="Google Shape;288;p59"/>
          <p:cNvSpPr txBox="1"/>
          <p:nvPr>
            <p:ph idx="4" type="title"/>
          </p:nvPr>
        </p:nvSpPr>
        <p:spPr>
          <a:xfrm>
            <a:off x="728375" y="530525"/>
            <a:ext cx="7687200" cy="463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9" name="Google Shape;289;p59"/>
          <p:cNvSpPr txBox="1"/>
          <p:nvPr>
            <p:ph idx="5" type="subTitle"/>
          </p:nvPr>
        </p:nvSpPr>
        <p:spPr>
          <a:xfrm>
            <a:off x="1610028" y="2859897"/>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700"/>
            </a:lvl1pPr>
            <a:lvl2pPr lvl="1" algn="l">
              <a:lnSpc>
                <a:spcPct val="115000"/>
              </a:lnSpc>
              <a:spcBef>
                <a:spcPts val="0"/>
              </a:spcBef>
              <a:spcAft>
                <a:spcPts val="0"/>
              </a:spcAft>
              <a:buSzPts val="1400"/>
              <a:buNone/>
              <a:defRPr b="1"/>
            </a:lvl2pPr>
            <a:lvl3pPr lvl="2" algn="l">
              <a:lnSpc>
                <a:spcPct val="115000"/>
              </a:lnSpc>
              <a:spcBef>
                <a:spcPts val="1600"/>
              </a:spcBef>
              <a:spcAft>
                <a:spcPts val="0"/>
              </a:spcAft>
              <a:buSzPts val="1400"/>
              <a:buNone/>
              <a:defRPr b="1"/>
            </a:lvl3pPr>
            <a:lvl4pPr lvl="3" algn="l">
              <a:lnSpc>
                <a:spcPct val="115000"/>
              </a:lnSpc>
              <a:spcBef>
                <a:spcPts val="1600"/>
              </a:spcBef>
              <a:spcAft>
                <a:spcPts val="0"/>
              </a:spcAft>
              <a:buSzPts val="1400"/>
              <a:buNone/>
              <a:defRPr b="1"/>
            </a:lvl4pPr>
            <a:lvl5pPr lvl="4" algn="l">
              <a:lnSpc>
                <a:spcPct val="115000"/>
              </a:lnSpc>
              <a:spcBef>
                <a:spcPts val="1600"/>
              </a:spcBef>
              <a:spcAft>
                <a:spcPts val="0"/>
              </a:spcAft>
              <a:buSzPts val="1400"/>
              <a:buNone/>
              <a:defRPr b="1"/>
            </a:lvl5pPr>
            <a:lvl6pPr lvl="5" algn="l">
              <a:lnSpc>
                <a:spcPct val="115000"/>
              </a:lnSpc>
              <a:spcBef>
                <a:spcPts val="1600"/>
              </a:spcBef>
              <a:spcAft>
                <a:spcPts val="0"/>
              </a:spcAft>
              <a:buSzPts val="1400"/>
              <a:buNone/>
              <a:defRPr b="1"/>
            </a:lvl6pPr>
            <a:lvl7pPr lvl="6" algn="l">
              <a:lnSpc>
                <a:spcPct val="115000"/>
              </a:lnSpc>
              <a:spcBef>
                <a:spcPts val="1600"/>
              </a:spcBef>
              <a:spcAft>
                <a:spcPts val="0"/>
              </a:spcAft>
              <a:buSzPts val="1400"/>
              <a:buNone/>
              <a:defRPr b="1"/>
            </a:lvl7pPr>
            <a:lvl8pPr lvl="7" algn="l">
              <a:lnSpc>
                <a:spcPct val="115000"/>
              </a:lnSpc>
              <a:spcBef>
                <a:spcPts val="1600"/>
              </a:spcBef>
              <a:spcAft>
                <a:spcPts val="0"/>
              </a:spcAft>
              <a:buSzPts val="1400"/>
              <a:buNone/>
              <a:defRPr b="1"/>
            </a:lvl8pPr>
            <a:lvl9pPr lvl="8" algn="l">
              <a:lnSpc>
                <a:spcPct val="115000"/>
              </a:lnSpc>
              <a:spcBef>
                <a:spcPts val="1600"/>
              </a:spcBef>
              <a:spcAft>
                <a:spcPts val="1600"/>
              </a:spcAft>
              <a:buSzPts val="1400"/>
              <a:buNone/>
              <a:defRPr b="1"/>
            </a:lvl9pPr>
          </a:lstStyle>
          <a:p/>
        </p:txBody>
      </p:sp>
      <p:sp>
        <p:nvSpPr>
          <p:cNvPr id="290" name="Google Shape;290;p59"/>
          <p:cNvSpPr txBox="1"/>
          <p:nvPr>
            <p:ph idx="6" type="subTitle"/>
          </p:nvPr>
        </p:nvSpPr>
        <p:spPr>
          <a:xfrm>
            <a:off x="5149872" y="2859897"/>
            <a:ext cx="23841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1" sz="2700"/>
            </a:lvl1pPr>
            <a:lvl2pPr lvl="1" algn="l">
              <a:lnSpc>
                <a:spcPct val="115000"/>
              </a:lnSpc>
              <a:spcBef>
                <a:spcPts val="0"/>
              </a:spcBef>
              <a:spcAft>
                <a:spcPts val="0"/>
              </a:spcAft>
              <a:buSzPts val="1400"/>
              <a:buNone/>
              <a:defRPr b="1"/>
            </a:lvl2pPr>
            <a:lvl3pPr lvl="2" algn="l">
              <a:lnSpc>
                <a:spcPct val="115000"/>
              </a:lnSpc>
              <a:spcBef>
                <a:spcPts val="1600"/>
              </a:spcBef>
              <a:spcAft>
                <a:spcPts val="0"/>
              </a:spcAft>
              <a:buSzPts val="1400"/>
              <a:buNone/>
              <a:defRPr b="1"/>
            </a:lvl3pPr>
            <a:lvl4pPr lvl="3" algn="l">
              <a:lnSpc>
                <a:spcPct val="115000"/>
              </a:lnSpc>
              <a:spcBef>
                <a:spcPts val="1600"/>
              </a:spcBef>
              <a:spcAft>
                <a:spcPts val="0"/>
              </a:spcAft>
              <a:buSzPts val="1400"/>
              <a:buNone/>
              <a:defRPr b="1"/>
            </a:lvl4pPr>
            <a:lvl5pPr lvl="4" algn="l">
              <a:lnSpc>
                <a:spcPct val="115000"/>
              </a:lnSpc>
              <a:spcBef>
                <a:spcPts val="1600"/>
              </a:spcBef>
              <a:spcAft>
                <a:spcPts val="0"/>
              </a:spcAft>
              <a:buSzPts val="1400"/>
              <a:buNone/>
              <a:defRPr b="1"/>
            </a:lvl5pPr>
            <a:lvl6pPr lvl="5" algn="l">
              <a:lnSpc>
                <a:spcPct val="115000"/>
              </a:lnSpc>
              <a:spcBef>
                <a:spcPts val="1600"/>
              </a:spcBef>
              <a:spcAft>
                <a:spcPts val="0"/>
              </a:spcAft>
              <a:buSzPts val="1400"/>
              <a:buNone/>
              <a:defRPr b="1"/>
            </a:lvl6pPr>
            <a:lvl7pPr lvl="6" algn="l">
              <a:lnSpc>
                <a:spcPct val="115000"/>
              </a:lnSpc>
              <a:spcBef>
                <a:spcPts val="1600"/>
              </a:spcBef>
              <a:spcAft>
                <a:spcPts val="0"/>
              </a:spcAft>
              <a:buSzPts val="1400"/>
              <a:buNone/>
              <a:defRPr b="1"/>
            </a:lvl7pPr>
            <a:lvl8pPr lvl="7" algn="l">
              <a:lnSpc>
                <a:spcPct val="115000"/>
              </a:lnSpc>
              <a:spcBef>
                <a:spcPts val="1600"/>
              </a:spcBef>
              <a:spcAft>
                <a:spcPts val="0"/>
              </a:spcAft>
              <a:buSzPts val="1400"/>
              <a:buNone/>
              <a:defRPr b="1"/>
            </a:lvl8pPr>
            <a:lvl9pPr lvl="8" algn="l">
              <a:lnSpc>
                <a:spcPct val="115000"/>
              </a:lnSpc>
              <a:spcBef>
                <a:spcPts val="1600"/>
              </a:spcBef>
              <a:spcAft>
                <a:spcPts val="1600"/>
              </a:spcAft>
              <a:buSzPts val="1400"/>
              <a:buNone/>
              <a:defRPr b="1"/>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3">
    <p:bg>
      <p:bgPr>
        <a:solidFill>
          <a:schemeClr val="accent3"/>
        </a:solidFill>
      </p:bgPr>
    </p:bg>
    <p:spTree>
      <p:nvGrpSpPr>
        <p:cNvPr id="291" name="Shape 291"/>
        <p:cNvGrpSpPr/>
        <p:nvPr/>
      </p:nvGrpSpPr>
      <p:grpSpPr>
        <a:xfrm>
          <a:off x="0" y="0"/>
          <a:ext cx="0" cy="0"/>
          <a:chOff x="0" y="0"/>
          <a:chExt cx="0" cy="0"/>
        </a:xfrm>
      </p:grpSpPr>
      <p:sp>
        <p:nvSpPr>
          <p:cNvPr id="292" name="Google Shape;292;p60"/>
          <p:cNvSpPr/>
          <p:nvPr/>
        </p:nvSpPr>
        <p:spPr>
          <a:xfrm flipH="1" rot="2699923">
            <a:off x="-798094" y="872280"/>
            <a:ext cx="5136977" cy="403388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3" name="Google Shape;293;p60"/>
          <p:cNvSpPr/>
          <p:nvPr/>
        </p:nvSpPr>
        <p:spPr>
          <a:xfrm flipH="1" rot="-9154638">
            <a:off x="4119374" y="-730832"/>
            <a:ext cx="5136988" cy="5079749"/>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60"/>
          <p:cNvSpPr/>
          <p:nvPr/>
        </p:nvSpPr>
        <p:spPr>
          <a:xfrm rot="-7121299">
            <a:off x="2460957" y="-339764"/>
            <a:ext cx="7043532" cy="7068136"/>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5" name="Google Shape;295;p60"/>
          <p:cNvSpPr/>
          <p:nvPr/>
        </p:nvSpPr>
        <p:spPr>
          <a:xfrm rot="4406594">
            <a:off x="183526" y="-1446441"/>
            <a:ext cx="6720692" cy="6705672"/>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6" name="Google Shape;296;p60"/>
          <p:cNvSpPr txBox="1"/>
          <p:nvPr>
            <p:ph type="title"/>
          </p:nvPr>
        </p:nvSpPr>
        <p:spPr>
          <a:xfrm>
            <a:off x="1284000" y="540000"/>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97" name="Google Shape;297;p60"/>
          <p:cNvSpPr txBox="1"/>
          <p:nvPr>
            <p:ph idx="1" type="subTitle"/>
          </p:nvPr>
        </p:nvSpPr>
        <p:spPr>
          <a:xfrm>
            <a:off x="1284000" y="1246025"/>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 name="Google Shape;298;p60"/>
          <p:cNvSpPr txBox="1"/>
          <p:nvPr>
            <p:ph idx="2" type="title"/>
          </p:nvPr>
        </p:nvSpPr>
        <p:spPr>
          <a:xfrm>
            <a:off x="1284000" y="199613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99" name="Google Shape;299;p60"/>
          <p:cNvSpPr txBox="1"/>
          <p:nvPr>
            <p:ph idx="3" type="subTitle"/>
          </p:nvPr>
        </p:nvSpPr>
        <p:spPr>
          <a:xfrm>
            <a:off x="1284000" y="270216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0" name="Google Shape;300;p60"/>
          <p:cNvSpPr txBox="1"/>
          <p:nvPr>
            <p:ph idx="4" type="title"/>
          </p:nvPr>
        </p:nvSpPr>
        <p:spPr>
          <a:xfrm>
            <a:off x="1284000" y="3452288"/>
            <a:ext cx="657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1" name="Google Shape;301;p60"/>
          <p:cNvSpPr txBox="1"/>
          <p:nvPr>
            <p:ph idx="5" type="subTitle"/>
          </p:nvPr>
        </p:nvSpPr>
        <p:spPr>
          <a:xfrm>
            <a:off x="1284000" y="4158313"/>
            <a:ext cx="65760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BLANK_1_1_1_1_1_1_3_1">
    <p:bg>
      <p:bgPr>
        <a:solidFill>
          <a:schemeClr val="dk2"/>
        </a:solidFill>
      </p:bgPr>
    </p:bg>
    <p:spTree>
      <p:nvGrpSpPr>
        <p:cNvPr id="302" name="Shape 302"/>
        <p:cNvGrpSpPr/>
        <p:nvPr/>
      </p:nvGrpSpPr>
      <p:grpSpPr>
        <a:xfrm>
          <a:off x="0" y="0"/>
          <a:ext cx="0" cy="0"/>
          <a:chOff x="0" y="0"/>
          <a:chExt cx="0" cy="0"/>
        </a:xfrm>
      </p:grpSpPr>
      <p:sp>
        <p:nvSpPr>
          <p:cNvPr id="303" name="Google Shape;303;p61"/>
          <p:cNvSpPr/>
          <p:nvPr/>
        </p:nvSpPr>
        <p:spPr>
          <a:xfrm flipH="1" rot="-5400036">
            <a:off x="4762490"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1"/>
          <p:cNvSpPr/>
          <p:nvPr/>
        </p:nvSpPr>
        <p:spPr>
          <a:xfrm flipH="1" rot="-5400036">
            <a:off x="4131387"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1"/>
          <p:cNvSpPr/>
          <p:nvPr/>
        </p:nvSpPr>
        <p:spPr>
          <a:xfrm rot="5400036">
            <a:off x="-723912" y="876312"/>
            <a:ext cx="5143500" cy="3390876"/>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1"/>
          <p:cNvSpPr/>
          <p:nvPr/>
        </p:nvSpPr>
        <p:spPr>
          <a:xfrm rot="5400036">
            <a:off x="-92809" y="440613"/>
            <a:ext cx="5143500" cy="426227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1"/>
          <p:cNvSpPr txBox="1"/>
          <p:nvPr>
            <p:ph type="title"/>
          </p:nvPr>
        </p:nvSpPr>
        <p:spPr>
          <a:xfrm>
            <a:off x="1541202" y="949328"/>
            <a:ext cx="60615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8" name="Google Shape;308;p61"/>
          <p:cNvSpPr txBox="1"/>
          <p:nvPr>
            <p:ph idx="1" type="subTitle"/>
          </p:nvPr>
        </p:nvSpPr>
        <p:spPr>
          <a:xfrm>
            <a:off x="2459700" y="1731559"/>
            <a:ext cx="42246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9" name="Google Shape;309;p61"/>
          <p:cNvSpPr txBox="1"/>
          <p:nvPr>
            <p:ph idx="2" type="title"/>
          </p:nvPr>
        </p:nvSpPr>
        <p:spPr>
          <a:xfrm>
            <a:off x="1539050" y="2966749"/>
            <a:ext cx="60660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10" name="Google Shape;310;p61"/>
          <p:cNvSpPr txBox="1"/>
          <p:nvPr>
            <p:ph idx="3" type="subTitle"/>
          </p:nvPr>
        </p:nvSpPr>
        <p:spPr>
          <a:xfrm>
            <a:off x="2458200" y="3748972"/>
            <a:ext cx="4227600" cy="44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311" name="Shape 311"/>
        <p:cNvGrpSpPr/>
        <p:nvPr/>
      </p:nvGrpSpPr>
      <p:grpSpPr>
        <a:xfrm>
          <a:off x="0" y="0"/>
          <a:ext cx="0" cy="0"/>
          <a:chOff x="0" y="0"/>
          <a:chExt cx="0" cy="0"/>
        </a:xfrm>
      </p:grpSpPr>
      <p:sp>
        <p:nvSpPr>
          <p:cNvPr id="312" name="Google Shape;312;p62"/>
          <p:cNvSpPr/>
          <p:nvPr/>
        </p:nvSpPr>
        <p:spPr>
          <a:xfrm rot="-5096909">
            <a:off x="-3030721" y="-954161"/>
            <a:ext cx="9823495" cy="7954192"/>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2"/>
          <p:cNvSpPr txBox="1"/>
          <p:nvPr>
            <p:ph type="ctrTitle"/>
          </p:nvPr>
        </p:nvSpPr>
        <p:spPr>
          <a:xfrm>
            <a:off x="748675" y="669825"/>
            <a:ext cx="4284000" cy="99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4" name="Google Shape;314;p62"/>
          <p:cNvSpPr txBox="1"/>
          <p:nvPr>
            <p:ph idx="1" type="subTitle"/>
          </p:nvPr>
        </p:nvSpPr>
        <p:spPr>
          <a:xfrm>
            <a:off x="748675" y="1704550"/>
            <a:ext cx="4293900" cy="182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15" name="Google Shape;315;p62"/>
          <p:cNvSpPr txBox="1"/>
          <p:nvPr/>
        </p:nvSpPr>
        <p:spPr>
          <a:xfrm>
            <a:off x="748675" y="4131300"/>
            <a:ext cx="4008300" cy="45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lt1"/>
                </a:solidFill>
                <a:latin typeface="Poppins"/>
                <a:ea typeface="Poppins"/>
                <a:cs typeface="Poppins"/>
                <a:sym typeface="Poppins"/>
              </a:rPr>
              <a:t>CREDITS: This presentation template was created by </a:t>
            </a:r>
            <a:r>
              <a:rPr b="0" i="0" lang="en" sz="1100" u="none" cap="none" strike="noStrike">
                <a:solidFill>
                  <a:schemeClr val="lt1"/>
                </a:solidFill>
                <a:uFill>
                  <a:noFill/>
                </a:uFill>
                <a:latin typeface="Poppins"/>
                <a:ea typeface="Poppins"/>
                <a:cs typeface="Poppins"/>
                <a:sym typeface="Poppins"/>
                <a:hlinkClick r:id="rId2">
                  <a:extLst>
                    <a:ext uri="{A12FA001-AC4F-418D-AE19-62706E023703}">
                      <ahyp:hlinkClr val="tx"/>
                    </a:ext>
                  </a:extLst>
                </a:hlinkClick>
              </a:rPr>
              <a:t>Slidesgo</a:t>
            </a:r>
            <a:r>
              <a:rPr b="0" i="0" lang="en" sz="1100" u="none" cap="none" strike="noStrike">
                <a:solidFill>
                  <a:schemeClr val="lt1"/>
                </a:solidFill>
                <a:latin typeface="Poppins"/>
                <a:ea typeface="Poppins"/>
                <a:cs typeface="Poppins"/>
                <a:sym typeface="Poppins"/>
              </a:rPr>
              <a:t>, including icons by </a:t>
            </a:r>
            <a:r>
              <a:rPr b="0" i="0" lang="en" sz="1100" u="none" cap="none" strike="noStrike">
                <a:solidFill>
                  <a:schemeClr val="lt1"/>
                </a:solidFill>
                <a:uFill>
                  <a:noFill/>
                </a:uFill>
                <a:latin typeface="Poppins"/>
                <a:ea typeface="Poppins"/>
                <a:cs typeface="Poppins"/>
                <a:sym typeface="Poppins"/>
                <a:hlinkClick r:id="rId3">
                  <a:extLst>
                    <a:ext uri="{A12FA001-AC4F-418D-AE19-62706E023703}">
                      <ahyp:hlinkClr val="tx"/>
                    </a:ext>
                  </a:extLst>
                </a:hlinkClick>
              </a:rPr>
              <a:t>Flaticon</a:t>
            </a:r>
            <a:r>
              <a:rPr b="0" i="0" lang="en" sz="1100" u="none" cap="none" strike="noStrike">
                <a:solidFill>
                  <a:schemeClr val="lt1"/>
                </a:solidFill>
                <a:latin typeface="Poppins"/>
                <a:ea typeface="Poppins"/>
                <a:cs typeface="Poppins"/>
                <a:sym typeface="Poppins"/>
              </a:rPr>
              <a:t>, infographics &amp; images by </a:t>
            </a:r>
            <a:r>
              <a:rPr b="0" i="0" lang="en" sz="1100" u="none" cap="none" strike="noStrike">
                <a:solidFill>
                  <a:schemeClr val="lt1"/>
                </a:solidFill>
                <a:uFill>
                  <a:noFill/>
                </a:uFill>
                <a:latin typeface="Poppins"/>
                <a:ea typeface="Poppins"/>
                <a:cs typeface="Poppins"/>
                <a:sym typeface="Poppins"/>
                <a:hlinkClick r:id="rId4">
                  <a:extLst>
                    <a:ext uri="{A12FA001-AC4F-418D-AE19-62706E023703}">
                      <ahyp:hlinkClr val="tx"/>
                    </a:ext>
                  </a:extLst>
                </a:hlinkClick>
              </a:rPr>
              <a:t>Freepik</a:t>
            </a:r>
            <a:r>
              <a:rPr b="0" i="0" lang="en" sz="1000" u="none" cap="none" strike="noStrike">
                <a:solidFill>
                  <a:schemeClr val="lt1"/>
                </a:solidFill>
                <a:latin typeface="Anaheim"/>
                <a:ea typeface="Anaheim"/>
                <a:cs typeface="Anaheim"/>
                <a:sym typeface="Anaheim"/>
              </a:rPr>
              <a:t>,</a:t>
            </a:r>
            <a:r>
              <a:rPr b="0" i="0" lang="en" sz="1000" u="none" cap="none" strike="noStrike">
                <a:solidFill>
                  <a:srgbClr val="434343"/>
                </a:solidFill>
                <a:latin typeface="Anaheim"/>
                <a:ea typeface="Anaheim"/>
                <a:cs typeface="Anaheim"/>
                <a:sym typeface="Anaheim"/>
              </a:rPr>
              <a:t> </a:t>
            </a:r>
            <a:r>
              <a:rPr b="0" i="0" lang="en" sz="1100" u="none" cap="none" strike="noStrike">
                <a:solidFill>
                  <a:schemeClr val="lt1"/>
                </a:solidFill>
                <a:latin typeface="Poppins"/>
                <a:ea typeface="Poppins"/>
                <a:cs typeface="Poppins"/>
                <a:sym typeface="Poppins"/>
              </a:rPr>
              <a:t>and illustrations by </a:t>
            </a:r>
            <a:r>
              <a:rPr b="0" i="0" lang="en" sz="1100" u="none" cap="none" strike="noStrike">
                <a:solidFill>
                  <a:schemeClr val="lt1"/>
                </a:solidFill>
                <a:uFill>
                  <a:noFill/>
                </a:uFill>
                <a:latin typeface="Poppins"/>
                <a:ea typeface="Poppins"/>
                <a:cs typeface="Poppins"/>
                <a:sym typeface="Poppins"/>
                <a:hlinkClick r:id="rId5">
                  <a:extLst>
                    <a:ext uri="{A12FA001-AC4F-418D-AE19-62706E023703}">
                      <ahyp:hlinkClr val="tx"/>
                    </a:ext>
                  </a:extLst>
                </a:hlinkClick>
              </a:rPr>
              <a:t>Storyset</a:t>
            </a:r>
            <a:endParaRPr b="0" i="0" sz="1100" u="none" cap="none" strike="noStrike">
              <a:solidFill>
                <a:schemeClr val="lt1"/>
              </a:solidFill>
              <a:latin typeface="Poppins"/>
              <a:ea typeface="Poppins"/>
              <a:cs typeface="Poppins"/>
              <a:sym typeface="Poppi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
    <p:bg>
      <p:bgPr>
        <a:solidFill>
          <a:schemeClr val="accent3"/>
        </a:solidFill>
      </p:bgPr>
    </p:bg>
    <p:spTree>
      <p:nvGrpSpPr>
        <p:cNvPr id="316" name="Shape 316"/>
        <p:cNvGrpSpPr/>
        <p:nvPr/>
      </p:nvGrpSpPr>
      <p:grpSpPr>
        <a:xfrm>
          <a:off x="0" y="0"/>
          <a:ext cx="0" cy="0"/>
          <a:chOff x="0" y="0"/>
          <a:chExt cx="0" cy="0"/>
        </a:xfrm>
      </p:grpSpPr>
      <p:sp>
        <p:nvSpPr>
          <p:cNvPr id="317" name="Google Shape;317;p63"/>
          <p:cNvSpPr/>
          <p:nvPr/>
        </p:nvSpPr>
        <p:spPr>
          <a:xfrm flipH="1" rot="5400000">
            <a:off x="751888" y="-1428763"/>
            <a:ext cx="6573420" cy="7467606"/>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3"/>
          <p:cNvSpPr/>
          <p:nvPr/>
        </p:nvSpPr>
        <p:spPr>
          <a:xfrm flipH="1" rot="5400000">
            <a:off x="1947638" y="-2138020"/>
            <a:ext cx="6573420" cy="903852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bg>
      <p:bgPr>
        <a:solidFill>
          <a:schemeClr val="dk2"/>
        </a:solidFill>
      </p:bgPr>
    </p:bg>
    <p:spTree>
      <p:nvGrpSpPr>
        <p:cNvPr id="319" name="Shape 319"/>
        <p:cNvGrpSpPr/>
        <p:nvPr/>
      </p:nvGrpSpPr>
      <p:grpSpPr>
        <a:xfrm>
          <a:off x="0" y="0"/>
          <a:ext cx="0" cy="0"/>
          <a:chOff x="0" y="0"/>
          <a:chExt cx="0" cy="0"/>
        </a:xfrm>
      </p:grpSpPr>
      <p:sp>
        <p:nvSpPr>
          <p:cNvPr id="320" name="Google Shape;320;p64"/>
          <p:cNvSpPr/>
          <p:nvPr/>
        </p:nvSpPr>
        <p:spPr>
          <a:xfrm flipH="1" rot="9054688">
            <a:off x="-787722" y="-114650"/>
            <a:ext cx="11007140" cy="6335133"/>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4"/>
          <p:cNvSpPr/>
          <p:nvPr/>
        </p:nvSpPr>
        <p:spPr>
          <a:xfrm flipH="1" rot="9054688">
            <a:off x="-338445" y="149913"/>
            <a:ext cx="11007140" cy="824864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25" name="Shape 25"/>
        <p:cNvGrpSpPr/>
        <p:nvPr/>
      </p:nvGrpSpPr>
      <p:grpSpPr>
        <a:xfrm>
          <a:off x="0" y="0"/>
          <a:ext cx="0" cy="0"/>
          <a:chOff x="0" y="0"/>
          <a:chExt cx="0" cy="0"/>
        </a:xfrm>
      </p:grpSpPr>
      <p:sp>
        <p:nvSpPr>
          <p:cNvPr id="26" name="Google Shape;26;p24"/>
          <p:cNvSpPr/>
          <p:nvPr/>
        </p:nvSpPr>
        <p:spPr>
          <a:xfrm rot="-4705227">
            <a:off x="852381" y="-2410078"/>
            <a:ext cx="7062052" cy="9886900"/>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 name="Google Shape;27;p24"/>
          <p:cNvSpPr/>
          <p:nvPr/>
        </p:nvSpPr>
        <p:spPr>
          <a:xfrm flipH="1" rot="5400000">
            <a:off x="9278336" y="-986958"/>
            <a:ext cx="5182542" cy="8226468"/>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 name="Google Shape;28;p24"/>
          <p:cNvSpPr txBox="1"/>
          <p:nvPr>
            <p:ph type="title"/>
          </p:nvPr>
        </p:nvSpPr>
        <p:spPr>
          <a:xfrm>
            <a:off x="720000" y="535000"/>
            <a:ext cx="7704000" cy="48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 name="Google Shape;29;p24"/>
          <p:cNvSpPr txBox="1"/>
          <p:nvPr>
            <p:ph idx="1" type="body"/>
          </p:nvPr>
        </p:nvSpPr>
        <p:spPr>
          <a:xfrm>
            <a:off x="720000" y="1466850"/>
            <a:ext cx="5814300" cy="23169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indent="-304800" lvl="1" marL="914400" algn="l">
              <a:lnSpc>
                <a:spcPct val="115000"/>
              </a:lnSpc>
              <a:spcBef>
                <a:spcPts val="0"/>
              </a:spcBef>
              <a:spcAft>
                <a:spcPts val="0"/>
              </a:spcAft>
              <a:buClr>
                <a:srgbClr val="000000"/>
              </a:buClr>
              <a:buSzPts val="1200"/>
              <a:buFont typeface="Arial"/>
              <a:buChar char="○"/>
              <a:defRPr>
                <a:solidFill>
                  <a:srgbClr val="434343"/>
                </a:solidFill>
              </a:defRPr>
            </a:lvl2pPr>
            <a:lvl3pPr indent="-304800" lvl="2" marL="1371600" algn="l">
              <a:lnSpc>
                <a:spcPct val="115000"/>
              </a:lnSpc>
              <a:spcBef>
                <a:spcPts val="0"/>
              </a:spcBef>
              <a:spcAft>
                <a:spcPts val="0"/>
              </a:spcAft>
              <a:buClr>
                <a:srgbClr val="000000"/>
              </a:buClr>
              <a:buSzPts val="1200"/>
              <a:buFont typeface="Arial"/>
              <a:buChar char="■"/>
              <a:defRPr>
                <a:solidFill>
                  <a:srgbClr val="434343"/>
                </a:solidFill>
              </a:defRPr>
            </a:lvl3pPr>
            <a:lvl4pPr indent="-304800" lvl="3" marL="1828800" algn="l">
              <a:lnSpc>
                <a:spcPct val="115000"/>
              </a:lnSpc>
              <a:spcBef>
                <a:spcPts val="0"/>
              </a:spcBef>
              <a:spcAft>
                <a:spcPts val="0"/>
              </a:spcAft>
              <a:buClr>
                <a:srgbClr val="000000"/>
              </a:buClr>
              <a:buSzPts val="1200"/>
              <a:buFont typeface="Arial"/>
              <a:buChar char="●"/>
              <a:defRPr>
                <a:solidFill>
                  <a:srgbClr val="434343"/>
                </a:solidFill>
              </a:defRPr>
            </a:lvl4pPr>
            <a:lvl5pPr indent="-304800" lvl="4" marL="2286000" algn="l">
              <a:lnSpc>
                <a:spcPct val="115000"/>
              </a:lnSpc>
              <a:spcBef>
                <a:spcPts val="0"/>
              </a:spcBef>
              <a:spcAft>
                <a:spcPts val="0"/>
              </a:spcAft>
              <a:buClr>
                <a:srgbClr val="000000"/>
              </a:buClr>
              <a:buSzPts val="1200"/>
              <a:buFont typeface="Arial"/>
              <a:buChar char="○"/>
              <a:defRPr>
                <a:solidFill>
                  <a:srgbClr val="434343"/>
                </a:solidFill>
              </a:defRPr>
            </a:lvl5pPr>
            <a:lvl6pPr indent="-304800" lvl="5" marL="2743200" algn="l">
              <a:lnSpc>
                <a:spcPct val="115000"/>
              </a:lnSpc>
              <a:spcBef>
                <a:spcPts val="0"/>
              </a:spcBef>
              <a:spcAft>
                <a:spcPts val="0"/>
              </a:spcAft>
              <a:buClr>
                <a:srgbClr val="000000"/>
              </a:buClr>
              <a:buSzPts val="1200"/>
              <a:buFont typeface="Arial"/>
              <a:buChar char="■"/>
              <a:defRPr>
                <a:solidFill>
                  <a:srgbClr val="434343"/>
                </a:solidFill>
              </a:defRPr>
            </a:lvl6pPr>
            <a:lvl7pPr indent="-304800" lvl="6" marL="3200400" algn="l">
              <a:lnSpc>
                <a:spcPct val="115000"/>
              </a:lnSpc>
              <a:spcBef>
                <a:spcPts val="0"/>
              </a:spcBef>
              <a:spcAft>
                <a:spcPts val="0"/>
              </a:spcAft>
              <a:buClr>
                <a:srgbClr val="000000"/>
              </a:buClr>
              <a:buSzPts val="1200"/>
              <a:buFont typeface="Arial"/>
              <a:buChar char="●"/>
              <a:defRPr>
                <a:solidFill>
                  <a:srgbClr val="434343"/>
                </a:solidFill>
              </a:defRPr>
            </a:lvl7pPr>
            <a:lvl8pPr indent="-304800" lvl="7" marL="3657600" algn="l">
              <a:lnSpc>
                <a:spcPct val="115000"/>
              </a:lnSpc>
              <a:spcBef>
                <a:spcPts val="0"/>
              </a:spcBef>
              <a:spcAft>
                <a:spcPts val="0"/>
              </a:spcAft>
              <a:buClr>
                <a:srgbClr val="000000"/>
              </a:buClr>
              <a:buSzPts val="1200"/>
              <a:buFont typeface="Arial"/>
              <a:buChar char="○"/>
              <a:defRPr>
                <a:solidFill>
                  <a:srgbClr val="434343"/>
                </a:solidFill>
              </a:defRPr>
            </a:lvl8pPr>
            <a:lvl9pPr indent="-304800" lvl="8" marL="4114800" algn="l">
              <a:lnSpc>
                <a:spcPct val="115000"/>
              </a:lnSpc>
              <a:spcBef>
                <a:spcPts val="0"/>
              </a:spcBef>
              <a:spcAft>
                <a:spcPts val="0"/>
              </a:spcAft>
              <a:buClr>
                <a:srgbClr val="000000"/>
              </a:buClr>
              <a:buSzPts val="1200"/>
              <a:buFont typeface="Arial"/>
              <a:buChar char="■"/>
              <a:defRPr>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bg>
      <p:bgPr>
        <a:solidFill>
          <a:schemeClr val="lt1"/>
        </a:solidFill>
      </p:bgPr>
    </p:bg>
    <p:spTree>
      <p:nvGrpSpPr>
        <p:cNvPr id="30" name="Shape 30"/>
        <p:cNvGrpSpPr/>
        <p:nvPr/>
      </p:nvGrpSpPr>
      <p:grpSpPr>
        <a:xfrm>
          <a:off x="0" y="0"/>
          <a:ext cx="0" cy="0"/>
          <a:chOff x="0" y="0"/>
          <a:chExt cx="0" cy="0"/>
        </a:xfrm>
      </p:grpSpPr>
      <p:sp>
        <p:nvSpPr>
          <p:cNvPr id="31" name="Google Shape;31;p25"/>
          <p:cNvSpPr/>
          <p:nvPr/>
        </p:nvSpPr>
        <p:spPr>
          <a:xfrm rot="9136852">
            <a:off x="1710037" y="1050495"/>
            <a:ext cx="9823463" cy="7954204"/>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txBox="1"/>
          <p:nvPr>
            <p:ph type="title"/>
          </p:nvPr>
        </p:nvSpPr>
        <p:spPr>
          <a:xfrm flipH="1">
            <a:off x="4203150" y="2487163"/>
            <a:ext cx="4207500" cy="104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25"/>
          <p:cNvSpPr txBox="1"/>
          <p:nvPr>
            <p:ph idx="2" type="title"/>
          </p:nvPr>
        </p:nvSpPr>
        <p:spPr>
          <a:xfrm flipH="1">
            <a:off x="7043250" y="1388138"/>
            <a:ext cx="13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4" name="Google Shape;34;p25"/>
          <p:cNvSpPr txBox="1"/>
          <p:nvPr>
            <p:ph idx="1" type="subTitle"/>
          </p:nvPr>
        </p:nvSpPr>
        <p:spPr>
          <a:xfrm flipH="1">
            <a:off x="3704850" y="3400763"/>
            <a:ext cx="4705800" cy="41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3"/>
        </a:solidFill>
      </p:bgPr>
    </p:bg>
    <p:spTree>
      <p:nvGrpSpPr>
        <p:cNvPr id="35" name="Shape 35"/>
        <p:cNvGrpSpPr/>
        <p:nvPr/>
      </p:nvGrpSpPr>
      <p:grpSpPr>
        <a:xfrm>
          <a:off x="0" y="0"/>
          <a:ext cx="0" cy="0"/>
          <a:chOff x="0" y="0"/>
          <a:chExt cx="0" cy="0"/>
        </a:xfrm>
      </p:grpSpPr>
      <p:sp>
        <p:nvSpPr>
          <p:cNvPr id="36" name="Google Shape;36;p26"/>
          <p:cNvSpPr/>
          <p:nvPr/>
        </p:nvSpPr>
        <p:spPr>
          <a:xfrm rot="-7633385">
            <a:off x="2892276" y="-1209409"/>
            <a:ext cx="5182543" cy="8097487"/>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 name="Google Shape;37;p26"/>
          <p:cNvSpPr/>
          <p:nvPr/>
        </p:nvSpPr>
        <p:spPr>
          <a:xfrm rot="-7405719">
            <a:off x="-1967264" y="-2636443"/>
            <a:ext cx="9424495" cy="13000254"/>
          </a:xfrm>
          <a:prstGeom prst="flowChartDocumen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 name="Google Shape;38;p26"/>
          <p:cNvSpPr txBox="1"/>
          <p:nvPr>
            <p:ph type="title"/>
          </p:nvPr>
        </p:nvSpPr>
        <p:spPr>
          <a:xfrm>
            <a:off x="1653075"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26"/>
          <p:cNvSpPr txBox="1"/>
          <p:nvPr>
            <p:ph idx="1" type="subTitle"/>
          </p:nvPr>
        </p:nvSpPr>
        <p:spPr>
          <a:xfrm>
            <a:off x="165306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26"/>
          <p:cNvSpPr txBox="1"/>
          <p:nvPr>
            <p:ph idx="2" type="title"/>
          </p:nvPr>
        </p:nvSpPr>
        <p:spPr>
          <a:xfrm>
            <a:off x="5538251" y="144970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 name="Google Shape;41;p26"/>
          <p:cNvSpPr txBox="1"/>
          <p:nvPr>
            <p:ph idx="3" type="subTitle"/>
          </p:nvPr>
        </p:nvSpPr>
        <p:spPr>
          <a:xfrm>
            <a:off x="5538243" y="23455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26"/>
          <p:cNvSpPr txBox="1"/>
          <p:nvPr>
            <p:ph idx="4" type="title"/>
          </p:nvPr>
        </p:nvSpPr>
        <p:spPr>
          <a:xfrm>
            <a:off x="1653075"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 name="Google Shape;43;p26"/>
          <p:cNvSpPr txBox="1"/>
          <p:nvPr>
            <p:ph idx="5" type="subTitle"/>
          </p:nvPr>
        </p:nvSpPr>
        <p:spPr>
          <a:xfrm>
            <a:off x="165306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26"/>
          <p:cNvSpPr txBox="1"/>
          <p:nvPr>
            <p:ph idx="6" type="title"/>
          </p:nvPr>
        </p:nvSpPr>
        <p:spPr>
          <a:xfrm>
            <a:off x="5538252" y="3187950"/>
            <a:ext cx="2867100" cy="76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1" sz="2700">
                <a:solidFill>
                  <a:schemeClr val="dk2"/>
                </a:solidFill>
                <a:latin typeface="Poppins"/>
                <a:ea typeface="Poppins"/>
                <a:cs typeface="Poppins"/>
                <a:sym typeface="Poppins"/>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26"/>
          <p:cNvSpPr txBox="1"/>
          <p:nvPr>
            <p:ph idx="7" type="subTitle"/>
          </p:nvPr>
        </p:nvSpPr>
        <p:spPr>
          <a:xfrm>
            <a:off x="5538243" y="4083775"/>
            <a:ext cx="286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6" name="Google Shape;46;p26"/>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bg>
      <p:bgPr>
        <a:solidFill>
          <a:schemeClr val="lt1"/>
        </a:solidFill>
      </p:bgPr>
    </p:bg>
    <p:spTree>
      <p:nvGrpSpPr>
        <p:cNvPr id="47" name="Shape 47"/>
        <p:cNvGrpSpPr/>
        <p:nvPr/>
      </p:nvGrpSpPr>
      <p:grpSpPr>
        <a:xfrm>
          <a:off x="0" y="0"/>
          <a:ext cx="0" cy="0"/>
          <a:chOff x="0" y="0"/>
          <a:chExt cx="0" cy="0"/>
        </a:xfrm>
      </p:grpSpPr>
      <p:sp>
        <p:nvSpPr>
          <p:cNvPr id="48" name="Google Shape;48;p27"/>
          <p:cNvSpPr/>
          <p:nvPr/>
        </p:nvSpPr>
        <p:spPr>
          <a:xfrm rot="10279750">
            <a:off x="2519167" y="3162263"/>
            <a:ext cx="7507675" cy="7424074"/>
          </a:xfrm>
          <a:prstGeom prst="flowChartDocumen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 name="Google Shape;49;p27"/>
          <p:cNvSpPr/>
          <p:nvPr/>
        </p:nvSpPr>
        <p:spPr>
          <a:xfrm flipH="1" rot="-1140831">
            <a:off x="-1557482" y="-4164280"/>
            <a:ext cx="10945135" cy="9093778"/>
          </a:xfrm>
          <a:prstGeom prst="flowChartDocumen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 name="Google Shape;50;p27"/>
          <p:cNvSpPr txBox="1"/>
          <p:nvPr>
            <p:ph type="title"/>
          </p:nvPr>
        </p:nvSpPr>
        <p:spPr>
          <a:xfrm flipH="1">
            <a:off x="2002500" y="1877563"/>
            <a:ext cx="5139000" cy="72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1" name="Google Shape;51;p27"/>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2" name="Google Shape;52;p27"/>
          <p:cNvSpPr txBox="1"/>
          <p:nvPr>
            <p:ph idx="1" type="subTitle"/>
          </p:nvPr>
        </p:nvSpPr>
        <p:spPr>
          <a:xfrm flipH="1">
            <a:off x="2002350" y="2638763"/>
            <a:ext cx="5139000" cy="41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Montserrat ExtraBold"/>
              <a:buNone/>
              <a:defRPr b="0" i="0" sz="35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9"/>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1pPr>
            <a:lvl2pPr indent="-317500" lvl="1" marL="914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2pPr>
            <a:lvl3pPr indent="-317500" lvl="2" marL="1371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3pPr>
            <a:lvl4pPr indent="-317500" lvl="3" marL="18288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4pPr>
            <a:lvl5pPr indent="-317500" lvl="4" marL="22860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5pPr>
            <a:lvl6pPr indent="-317500" lvl="5" marL="27432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6pPr>
            <a:lvl7pPr indent="-317500" lvl="6" marL="32004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7pPr>
            <a:lvl8pPr indent="-317500" lvl="7" marL="3657600" marR="0" rtl="0" algn="l">
              <a:lnSpc>
                <a:spcPct val="115000"/>
              </a:lnSpc>
              <a:spcBef>
                <a:spcPts val="1600"/>
              </a:spcBef>
              <a:spcAft>
                <a:spcPts val="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8pPr>
            <a:lvl9pPr indent="-317500" lvl="8" marL="4114800" marR="0" rtl="0" algn="l">
              <a:lnSpc>
                <a:spcPct val="115000"/>
              </a:lnSpc>
              <a:spcBef>
                <a:spcPts val="1600"/>
              </a:spcBef>
              <a:spcAft>
                <a:spcPts val="1600"/>
              </a:spcAft>
              <a:buClr>
                <a:schemeClr val="dk2"/>
              </a:buClr>
              <a:buSzPts val="1400"/>
              <a:buFont typeface="Poppins"/>
              <a:buChar char="■"/>
              <a:defRPr b="0" i="0" sz="1400" u="none" cap="none" strike="noStrike">
                <a:solidFill>
                  <a:schemeClr val="dk2"/>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1">
            <a:hlinkClick action="ppaction://hlinkshowjump?jump=nextslide"/>
          </p:cNvPr>
          <p:cNvSpPr/>
          <p:nvPr/>
        </p:nvSpPr>
        <p:spPr>
          <a:xfrm>
            <a:off x="744450" y="3198525"/>
            <a:ext cx="3886500" cy="4266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txBox="1"/>
          <p:nvPr>
            <p:ph type="ctrTitle"/>
          </p:nvPr>
        </p:nvSpPr>
        <p:spPr>
          <a:xfrm>
            <a:off x="722725" y="1853650"/>
            <a:ext cx="4658400" cy="781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en"/>
              <a:t>PassionHub</a:t>
            </a:r>
            <a:endParaRPr/>
          </a:p>
        </p:txBody>
      </p:sp>
      <p:sp>
        <p:nvSpPr>
          <p:cNvPr id="328" name="Google Shape;328;p1"/>
          <p:cNvSpPr txBox="1"/>
          <p:nvPr>
            <p:ph type="ctrTitle"/>
          </p:nvPr>
        </p:nvSpPr>
        <p:spPr>
          <a:xfrm>
            <a:off x="835100" y="3251175"/>
            <a:ext cx="3531600" cy="321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en" sz="1100">
                <a:solidFill>
                  <a:schemeClr val="dk2"/>
                </a:solidFill>
                <a:latin typeface="Montserrat Medium"/>
                <a:ea typeface="Montserrat Medium"/>
                <a:cs typeface="Montserrat Medium"/>
                <a:sym typeface="Montserrat Medium"/>
              </a:rPr>
              <a:t>Connect with like minds, fuel your passion</a:t>
            </a:r>
            <a:endParaRPr sz="1100">
              <a:solidFill>
                <a:schemeClr val="dk2"/>
              </a:solidFill>
              <a:latin typeface="Montserrat Medium"/>
              <a:ea typeface="Montserrat Medium"/>
              <a:cs typeface="Montserrat Medium"/>
              <a:sym typeface="Montserrat Medium"/>
            </a:endParaRPr>
          </a:p>
        </p:txBody>
      </p:sp>
      <p:grpSp>
        <p:nvGrpSpPr>
          <p:cNvPr id="329" name="Google Shape;329;p1"/>
          <p:cNvGrpSpPr/>
          <p:nvPr/>
        </p:nvGrpSpPr>
        <p:grpSpPr>
          <a:xfrm>
            <a:off x="5200643" y="793126"/>
            <a:ext cx="3313718" cy="3759286"/>
            <a:chOff x="5200643" y="793126"/>
            <a:chExt cx="3313718" cy="3759286"/>
          </a:xfrm>
        </p:grpSpPr>
        <p:sp>
          <p:nvSpPr>
            <p:cNvPr id="330" name="Google Shape;330;p1"/>
            <p:cNvSpPr/>
            <p:nvPr/>
          </p:nvSpPr>
          <p:spPr>
            <a:xfrm flipH="1">
              <a:off x="8161205" y="4426483"/>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flipH="1">
              <a:off x="6190885" y="793126"/>
              <a:ext cx="1092607" cy="559337"/>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1"/>
            <p:cNvGrpSpPr/>
            <p:nvPr/>
          </p:nvGrpSpPr>
          <p:grpSpPr>
            <a:xfrm>
              <a:off x="5533506" y="2488418"/>
              <a:ext cx="2753126" cy="2001694"/>
              <a:chOff x="5533506" y="2488418"/>
              <a:chExt cx="2753126" cy="2001694"/>
            </a:xfrm>
          </p:grpSpPr>
          <p:sp>
            <p:nvSpPr>
              <p:cNvPr id="333" name="Google Shape;333;p1"/>
              <p:cNvSpPr/>
              <p:nvPr/>
            </p:nvSpPr>
            <p:spPr>
              <a:xfrm flipH="1">
                <a:off x="6527433" y="2488418"/>
                <a:ext cx="760663" cy="2001644"/>
              </a:xfrm>
              <a:custGeom>
                <a:rect b="b" l="l" r="r" t="t"/>
                <a:pathLst>
                  <a:path extrusionOk="0" h="72420" w="27521">
                    <a:moveTo>
                      <a:pt x="1" y="1"/>
                    </a:moveTo>
                    <a:lnTo>
                      <a:pt x="1" y="72419"/>
                    </a:lnTo>
                    <a:lnTo>
                      <a:pt x="27520" y="72419"/>
                    </a:lnTo>
                    <a:lnTo>
                      <a:pt x="2752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flipH="1">
                <a:off x="6524662" y="2488418"/>
                <a:ext cx="567962" cy="2001644"/>
              </a:xfrm>
              <a:custGeom>
                <a:rect b="b" l="l" r="r" t="t"/>
                <a:pathLst>
                  <a:path extrusionOk="0" h="72420" w="20549">
                    <a:moveTo>
                      <a:pt x="0" y="1"/>
                    </a:moveTo>
                    <a:lnTo>
                      <a:pt x="0" y="72419"/>
                    </a:lnTo>
                    <a:lnTo>
                      <a:pt x="20548" y="72419"/>
                    </a:lnTo>
                    <a:lnTo>
                      <a:pt x="2054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flipH="1">
                <a:off x="5533513" y="3170722"/>
                <a:ext cx="760663" cy="1319366"/>
              </a:xfrm>
              <a:custGeom>
                <a:rect b="b" l="l" r="r" t="t"/>
                <a:pathLst>
                  <a:path extrusionOk="0" h="47735" w="27521">
                    <a:moveTo>
                      <a:pt x="1" y="0"/>
                    </a:moveTo>
                    <a:lnTo>
                      <a:pt x="1" y="47734"/>
                    </a:lnTo>
                    <a:lnTo>
                      <a:pt x="27520" y="47734"/>
                    </a:lnTo>
                    <a:lnTo>
                      <a:pt x="2752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flipH="1">
                <a:off x="5533506" y="3167958"/>
                <a:ext cx="567049" cy="1322130"/>
              </a:xfrm>
              <a:custGeom>
                <a:rect b="b" l="l" r="r" t="t"/>
                <a:pathLst>
                  <a:path extrusionOk="0" h="47835" w="20516">
                    <a:moveTo>
                      <a:pt x="1" y="0"/>
                    </a:moveTo>
                    <a:lnTo>
                      <a:pt x="1" y="47834"/>
                    </a:lnTo>
                    <a:lnTo>
                      <a:pt x="20515" y="47834"/>
                    </a:lnTo>
                    <a:lnTo>
                      <a:pt x="2051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flipH="1">
                <a:off x="7525969" y="2845256"/>
                <a:ext cx="760663" cy="1644819"/>
              </a:xfrm>
              <a:custGeom>
                <a:rect b="b" l="l" r="r" t="t"/>
                <a:pathLst>
                  <a:path extrusionOk="0" h="59510" w="27521">
                    <a:moveTo>
                      <a:pt x="1" y="0"/>
                    </a:moveTo>
                    <a:lnTo>
                      <a:pt x="1" y="59509"/>
                    </a:lnTo>
                    <a:lnTo>
                      <a:pt x="27521" y="59509"/>
                    </a:lnTo>
                    <a:lnTo>
                      <a:pt x="2752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flipH="1">
                <a:off x="7525949" y="2841552"/>
                <a:ext cx="567062" cy="1648560"/>
              </a:xfrm>
              <a:custGeom>
                <a:rect b="b" l="l" r="r" t="t"/>
                <a:pathLst>
                  <a:path extrusionOk="0" h="59644" w="20516">
                    <a:moveTo>
                      <a:pt x="1" y="1"/>
                    </a:moveTo>
                    <a:lnTo>
                      <a:pt x="1" y="59643"/>
                    </a:lnTo>
                    <a:lnTo>
                      <a:pt x="20516" y="59643"/>
                    </a:lnTo>
                    <a:lnTo>
                      <a:pt x="2051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 name="Google Shape;339;p1"/>
            <p:cNvGrpSpPr/>
            <p:nvPr/>
          </p:nvGrpSpPr>
          <p:grpSpPr>
            <a:xfrm>
              <a:off x="5397634" y="1247552"/>
              <a:ext cx="543069" cy="551860"/>
              <a:chOff x="5294709" y="1524927"/>
              <a:chExt cx="543069" cy="551860"/>
            </a:xfrm>
          </p:grpSpPr>
          <p:sp>
            <p:nvSpPr>
              <p:cNvPr id="340" name="Google Shape;340;p1"/>
              <p:cNvSpPr/>
              <p:nvPr/>
            </p:nvSpPr>
            <p:spPr>
              <a:xfrm flipH="1">
                <a:off x="5576835" y="1524927"/>
                <a:ext cx="260943" cy="223630"/>
              </a:xfrm>
              <a:custGeom>
                <a:rect b="b" l="l" r="r" t="t"/>
                <a:pathLst>
                  <a:path extrusionOk="0" h="8091" w="9441">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flipH="1">
                <a:off x="5294709" y="1853157"/>
                <a:ext cx="261855" cy="223630"/>
              </a:xfrm>
              <a:custGeom>
                <a:rect b="b" l="l" r="r" t="t"/>
                <a:pathLst>
                  <a:path extrusionOk="0" h="8091" w="9474">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flipH="1">
                <a:off x="5387825" y="1524927"/>
                <a:ext cx="332869" cy="551390"/>
              </a:xfrm>
              <a:custGeom>
                <a:rect b="b" l="l" r="r" t="t"/>
                <a:pathLst>
                  <a:path extrusionOk="0" h="19949" w="12043">
                    <a:moveTo>
                      <a:pt x="9341" y="0"/>
                    </a:moveTo>
                    <a:lnTo>
                      <a:pt x="1" y="19948"/>
                    </a:lnTo>
                    <a:lnTo>
                      <a:pt x="2669" y="19948"/>
                    </a:lnTo>
                    <a:lnTo>
                      <a:pt x="120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 name="Google Shape;343;p1"/>
            <p:cNvGrpSpPr/>
            <p:nvPr/>
          </p:nvGrpSpPr>
          <p:grpSpPr>
            <a:xfrm>
              <a:off x="7631397" y="1329903"/>
              <a:ext cx="638038" cy="554126"/>
              <a:chOff x="7631397" y="1329903"/>
              <a:chExt cx="638038" cy="554126"/>
            </a:xfrm>
          </p:grpSpPr>
          <p:sp>
            <p:nvSpPr>
              <p:cNvPr id="344" name="Google Shape;344;p1"/>
              <p:cNvSpPr/>
              <p:nvPr/>
            </p:nvSpPr>
            <p:spPr>
              <a:xfrm flipH="1">
                <a:off x="7808400" y="1329903"/>
                <a:ext cx="166914" cy="118020"/>
              </a:xfrm>
              <a:custGeom>
                <a:rect b="b" l="l" r="r" t="t"/>
                <a:pathLst>
                  <a:path extrusionOk="0" h="4270" w="6039">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flipH="1">
                <a:off x="8009404" y="1624025"/>
                <a:ext cx="260031" cy="260004"/>
              </a:xfrm>
              <a:custGeom>
                <a:rect b="b" l="l" r="r" t="t"/>
                <a:pathLst>
                  <a:path extrusionOk="0" h="9407" w="9408">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flipH="1">
                <a:off x="8009404" y="1329903"/>
                <a:ext cx="260031" cy="260943"/>
              </a:xfrm>
              <a:custGeom>
                <a:rect b="b" l="l" r="r" t="t"/>
                <a:pathLst>
                  <a:path extrusionOk="0" h="9441" w="9408">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flipH="1">
                <a:off x="7631397" y="1423023"/>
                <a:ext cx="343917" cy="460997"/>
              </a:xfrm>
              <a:custGeom>
                <a:rect b="b" l="l" r="r" t="t"/>
                <a:pathLst>
                  <a:path extrusionOk="0" h="16679" w="12443">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9" name="Google Shape;349;p1"/>
            <p:cNvSpPr/>
            <p:nvPr/>
          </p:nvSpPr>
          <p:spPr>
            <a:xfrm flipH="1">
              <a:off x="6507123" y="1547067"/>
              <a:ext cx="460123" cy="417060"/>
            </a:xfrm>
            <a:custGeom>
              <a:rect b="b" l="l" r="r" t="t"/>
              <a:pathLst>
                <a:path extrusionOk="0" h="15089" w="16647">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flipH="1">
              <a:off x="6743170" y="1467629"/>
              <a:ext cx="288617" cy="340387"/>
            </a:xfrm>
            <a:custGeom>
              <a:rect b="b" l="l" r="r" t="t"/>
              <a:pathLst>
                <a:path extrusionOk="0" h="12315" w="10442">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flipH="1">
              <a:off x="6817852" y="1614897"/>
              <a:ext cx="143839" cy="193121"/>
            </a:xfrm>
            <a:custGeom>
              <a:rect b="b" l="l" r="r" t="t"/>
              <a:pathLst>
                <a:path extrusionOk="0" h="6987" w="5204">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flipH="1">
              <a:off x="6473922" y="1796909"/>
              <a:ext cx="87619" cy="111223"/>
            </a:xfrm>
            <a:custGeom>
              <a:rect b="b" l="l" r="r" t="t"/>
              <a:pathLst>
                <a:path extrusionOk="0" h="4024" w="317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flipH="1">
              <a:off x="6401090" y="1792321"/>
              <a:ext cx="87619" cy="94971"/>
            </a:xfrm>
            <a:custGeom>
              <a:rect b="b" l="l" r="r" t="t"/>
              <a:pathLst>
                <a:path extrusionOk="0" h="3436" w="3170">
                  <a:moveTo>
                    <a:pt x="1868" y="0"/>
                  </a:moveTo>
                  <a:lnTo>
                    <a:pt x="0" y="167"/>
                  </a:lnTo>
                  <a:lnTo>
                    <a:pt x="534" y="3436"/>
                  </a:lnTo>
                  <a:lnTo>
                    <a:pt x="3169" y="2635"/>
                  </a:lnTo>
                  <a:lnTo>
                    <a:pt x="1868"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flipH="1">
              <a:off x="6836293" y="1431806"/>
              <a:ext cx="458244" cy="714577"/>
            </a:xfrm>
            <a:custGeom>
              <a:rect b="b" l="l" r="r" t="t"/>
              <a:pathLst>
                <a:path extrusionOk="0" h="25853" w="16579">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flipH="1">
              <a:off x="6698916" y="2961429"/>
              <a:ext cx="160450" cy="221286"/>
            </a:xfrm>
            <a:custGeom>
              <a:rect b="b" l="l" r="r" t="t"/>
              <a:pathLst>
                <a:path extrusionOk="0" h="8006" w="5805">
                  <a:moveTo>
                    <a:pt x="2736" y="0"/>
                  </a:moveTo>
                  <a:lnTo>
                    <a:pt x="1" y="7172"/>
                  </a:lnTo>
                  <a:lnTo>
                    <a:pt x="3070" y="8006"/>
                  </a:lnTo>
                  <a:lnTo>
                    <a:pt x="5805" y="834"/>
                  </a:lnTo>
                  <a:lnTo>
                    <a:pt x="27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flipH="1">
              <a:off x="6590098" y="3123457"/>
              <a:ext cx="299701" cy="149726"/>
            </a:xfrm>
            <a:custGeom>
              <a:rect b="b" l="l" r="r" t="t"/>
              <a:pathLst>
                <a:path extrusionOk="0" h="5417" w="10843">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flipH="1">
              <a:off x="6698915" y="2961429"/>
              <a:ext cx="123551" cy="129106"/>
            </a:xfrm>
            <a:custGeom>
              <a:rect b="b" l="l" r="r" t="t"/>
              <a:pathLst>
                <a:path extrusionOk="0" h="4671" w="4470">
                  <a:moveTo>
                    <a:pt x="1401" y="0"/>
                  </a:moveTo>
                  <a:lnTo>
                    <a:pt x="0" y="3703"/>
                  </a:lnTo>
                  <a:lnTo>
                    <a:pt x="3002" y="4670"/>
                  </a:lnTo>
                  <a:lnTo>
                    <a:pt x="4470" y="867"/>
                  </a:lnTo>
                  <a:lnTo>
                    <a:pt x="140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flipH="1">
              <a:off x="6484074" y="2292033"/>
              <a:ext cx="624222" cy="776352"/>
            </a:xfrm>
            <a:custGeom>
              <a:rect b="b" l="l" r="r" t="t"/>
              <a:pathLst>
                <a:path extrusionOk="0" h="28088" w="22584">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flipH="1">
              <a:off x="6581811" y="2152808"/>
              <a:ext cx="697993" cy="335633"/>
            </a:xfrm>
            <a:custGeom>
              <a:rect b="b" l="l" r="r" t="t"/>
              <a:pathLst>
                <a:path extrusionOk="0" h="12143" w="25253">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flipH="1">
              <a:off x="6177038" y="2753048"/>
              <a:ext cx="163242" cy="236046"/>
            </a:xfrm>
            <a:custGeom>
              <a:rect b="b" l="l" r="r" t="t"/>
              <a:pathLst>
                <a:path extrusionOk="0" h="8540" w="5906">
                  <a:moveTo>
                    <a:pt x="2336" y="0"/>
                  </a:moveTo>
                  <a:lnTo>
                    <a:pt x="1" y="3903"/>
                  </a:lnTo>
                  <a:lnTo>
                    <a:pt x="2469" y="8540"/>
                  </a:lnTo>
                  <a:lnTo>
                    <a:pt x="5905" y="8540"/>
                  </a:lnTo>
                  <a:lnTo>
                    <a:pt x="2336"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flipH="1">
              <a:off x="6019379" y="2941473"/>
              <a:ext cx="319049" cy="170041"/>
            </a:xfrm>
            <a:custGeom>
              <a:rect b="b" l="l" r="r" t="t"/>
              <a:pathLst>
                <a:path extrusionOk="0" h="6152" w="11543">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flipH="1">
              <a:off x="6234225" y="2753048"/>
              <a:ext cx="106055" cy="147542"/>
            </a:xfrm>
            <a:custGeom>
              <a:rect b="b" l="l" r="r" t="t"/>
              <a:pathLst>
                <a:path extrusionOk="0" h="5338" w="3837">
                  <a:moveTo>
                    <a:pt x="2336" y="0"/>
                  </a:moveTo>
                  <a:lnTo>
                    <a:pt x="1" y="3903"/>
                  </a:lnTo>
                  <a:lnTo>
                    <a:pt x="768" y="5337"/>
                  </a:lnTo>
                  <a:lnTo>
                    <a:pt x="3837" y="3636"/>
                  </a:lnTo>
                  <a:lnTo>
                    <a:pt x="233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flipH="1">
              <a:off x="6232387" y="2097306"/>
              <a:ext cx="1092582" cy="782986"/>
            </a:xfrm>
            <a:custGeom>
              <a:rect b="b" l="l" r="r" t="t"/>
              <a:pathLst>
                <a:path extrusionOk="0" h="28328" w="39529">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flipH="1">
              <a:off x="6866724" y="2097499"/>
              <a:ext cx="413080" cy="63627"/>
            </a:xfrm>
            <a:custGeom>
              <a:rect b="b" l="l" r="r" t="t"/>
              <a:pathLst>
                <a:path extrusionOk="0" h="2302" w="14945">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flipH="1">
              <a:off x="7149233" y="1476225"/>
              <a:ext cx="176647" cy="321674"/>
            </a:xfrm>
            <a:custGeom>
              <a:rect b="b" l="l" r="r" t="t"/>
              <a:pathLst>
                <a:path extrusionOk="0" h="11638" w="6391">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flipH="1">
              <a:off x="6925709" y="1698979"/>
              <a:ext cx="458271" cy="337678"/>
            </a:xfrm>
            <a:custGeom>
              <a:rect b="b" l="l" r="r" t="t"/>
              <a:pathLst>
                <a:path extrusionOk="0" h="12217" w="1658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flipH="1">
              <a:off x="7150395" y="1440071"/>
              <a:ext cx="244642" cy="333808"/>
            </a:xfrm>
            <a:custGeom>
              <a:rect b="b" l="l" r="r" t="t"/>
              <a:pathLst>
                <a:path extrusionOk="0" h="12077" w="8851">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flipH="1">
              <a:off x="6900830" y="1401844"/>
              <a:ext cx="241574" cy="163684"/>
            </a:xfrm>
            <a:custGeom>
              <a:rect b="b" l="l" r="r" t="t"/>
              <a:pathLst>
                <a:path extrusionOk="0" h="5922" w="874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flipH="1">
              <a:off x="6939056" y="1276909"/>
              <a:ext cx="160036" cy="240053"/>
            </a:xfrm>
            <a:custGeom>
              <a:rect b="b" l="l" r="r" t="t"/>
              <a:pathLst>
                <a:path extrusionOk="0" h="8685" w="579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flipH="1">
              <a:off x="6955224" y="1329454"/>
              <a:ext cx="59951" cy="94087"/>
            </a:xfrm>
            <a:custGeom>
              <a:rect b="b" l="l" r="r" t="t"/>
              <a:pathLst>
                <a:path extrusionOk="0" h="3404" w="2169">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flipH="1">
              <a:off x="6815090" y="1081464"/>
              <a:ext cx="252630" cy="317169"/>
            </a:xfrm>
            <a:custGeom>
              <a:rect b="b" l="l" r="r" t="t"/>
              <a:pathLst>
                <a:path extrusionOk="0" h="11475" w="914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flipH="1">
              <a:off x="6933086" y="1096169"/>
              <a:ext cx="186266" cy="175238"/>
            </a:xfrm>
            <a:custGeom>
              <a:rect b="b" l="l" r="r" t="t"/>
              <a:pathLst>
                <a:path extrusionOk="0" h="6340" w="6739">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flipH="1">
              <a:off x="7029908" y="1207034"/>
              <a:ext cx="67055" cy="88033"/>
            </a:xfrm>
            <a:custGeom>
              <a:rect b="b" l="l" r="r" t="t"/>
              <a:pathLst>
                <a:path extrusionOk="0" h="3185" w="2426">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flipH="1">
              <a:off x="6916499" y="1223950"/>
              <a:ext cx="18464" cy="23605"/>
            </a:xfrm>
            <a:custGeom>
              <a:rect b="b" l="l" r="r" t="t"/>
              <a:pathLst>
                <a:path extrusionOk="0" h="854" w="668">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flipH="1">
              <a:off x="6842727" y="1239899"/>
              <a:ext cx="18464" cy="24240"/>
            </a:xfrm>
            <a:custGeom>
              <a:rect b="b" l="l" r="r" t="t"/>
              <a:pathLst>
                <a:path extrusionOk="0" h="877" w="668">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flipH="1">
              <a:off x="6870395" y="1250181"/>
              <a:ext cx="27695" cy="56634"/>
            </a:xfrm>
            <a:custGeom>
              <a:rect b="b" l="l" r="r" t="t"/>
              <a:pathLst>
                <a:path extrusionOk="0" h="2049" w="1002">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flipH="1">
              <a:off x="6906355" y="1306042"/>
              <a:ext cx="44279" cy="35434"/>
            </a:xfrm>
            <a:custGeom>
              <a:rect b="b" l="l" r="r" t="t"/>
              <a:pathLst>
                <a:path extrusionOk="0" h="1282" w="1602">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flipH="1">
              <a:off x="6907267" y="1191418"/>
              <a:ext cx="39691" cy="16363"/>
            </a:xfrm>
            <a:custGeom>
              <a:rect b="b" l="l" r="r" t="t"/>
              <a:pathLst>
                <a:path extrusionOk="0" h="592" w="1436">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flipH="1">
              <a:off x="6819675" y="1202805"/>
              <a:ext cx="32311" cy="28276"/>
            </a:xfrm>
            <a:custGeom>
              <a:rect b="b" l="l" r="r" t="t"/>
              <a:pathLst>
                <a:path extrusionOk="0" h="1023" w="1169">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flipH="1">
              <a:off x="6260960" y="1795085"/>
              <a:ext cx="597466" cy="321785"/>
            </a:xfrm>
            <a:custGeom>
              <a:rect b="b" l="l" r="r" t="t"/>
              <a:pathLst>
                <a:path extrusionOk="0" h="11642" w="21616">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flipH="1">
              <a:off x="6246200" y="1794145"/>
              <a:ext cx="597494" cy="321813"/>
            </a:xfrm>
            <a:custGeom>
              <a:rect b="b" l="l" r="r" t="t"/>
              <a:pathLst>
                <a:path extrusionOk="0" h="11643" w="21617">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flipH="1">
              <a:off x="6507118" y="1919301"/>
              <a:ext cx="84827" cy="71698"/>
            </a:xfrm>
            <a:custGeom>
              <a:rect b="b" l="l" r="r" t="t"/>
              <a:pathLst>
                <a:path extrusionOk="0" h="2594" w="3069">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flipH="1">
              <a:off x="6298772" y="2114083"/>
              <a:ext cx="553215" cy="29547"/>
            </a:xfrm>
            <a:custGeom>
              <a:rect b="b" l="l" r="r" t="t"/>
              <a:pathLst>
                <a:path extrusionOk="0" h="1069" w="20015">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flipH="1">
              <a:off x="6830762" y="2113862"/>
              <a:ext cx="289529" cy="27916"/>
            </a:xfrm>
            <a:custGeom>
              <a:rect b="b" l="l" r="r" t="t"/>
              <a:pathLst>
                <a:path extrusionOk="0" h="1010" w="10475">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flipH="1">
              <a:off x="6938612" y="1935222"/>
              <a:ext cx="99615" cy="108708"/>
            </a:xfrm>
            <a:custGeom>
              <a:rect b="b" l="l" r="r" t="t"/>
              <a:pathLst>
                <a:path extrusionOk="0" h="3933" w="3604">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flipH="1">
              <a:off x="6875924" y="1935222"/>
              <a:ext cx="66419" cy="103291"/>
            </a:xfrm>
            <a:custGeom>
              <a:rect b="b" l="l" r="r" t="t"/>
              <a:pathLst>
                <a:path extrusionOk="0" h="3737" w="2403">
                  <a:moveTo>
                    <a:pt x="134" y="0"/>
                  </a:moveTo>
                  <a:lnTo>
                    <a:pt x="1" y="3736"/>
                  </a:lnTo>
                  <a:lnTo>
                    <a:pt x="1" y="3736"/>
                  </a:lnTo>
                  <a:lnTo>
                    <a:pt x="1935" y="3136"/>
                  </a:lnTo>
                  <a:lnTo>
                    <a:pt x="2402" y="1035"/>
                  </a:lnTo>
                  <a:lnTo>
                    <a:pt x="134" y="0"/>
                  </a:lnTo>
                  <a:close/>
                </a:path>
              </a:pathLst>
            </a:custGeom>
            <a:solidFill>
              <a:srgbClr val="FF8B7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flipH="1">
              <a:off x="6788335" y="1006779"/>
              <a:ext cx="334720" cy="188975"/>
            </a:xfrm>
            <a:custGeom>
              <a:rect b="b" l="l" r="r" t="t"/>
              <a:pathLst>
                <a:path extrusionOk="0" h="6837" w="1211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flipH="1">
              <a:off x="7640267" y="4455229"/>
              <a:ext cx="351304" cy="89802"/>
            </a:xfrm>
            <a:custGeom>
              <a:rect b="b" l="l" r="r" t="t"/>
              <a:pathLst>
                <a:path extrusionOk="0" h="3249" w="1271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flipH="1">
              <a:off x="7638443" y="4447683"/>
              <a:ext cx="352217" cy="59979"/>
            </a:xfrm>
            <a:custGeom>
              <a:rect b="b" l="l" r="r" t="t"/>
              <a:pathLst>
                <a:path extrusionOk="0" h="2170" w="12743">
                  <a:moveTo>
                    <a:pt x="67" y="1"/>
                  </a:moveTo>
                  <a:lnTo>
                    <a:pt x="1" y="1602"/>
                  </a:lnTo>
                  <a:lnTo>
                    <a:pt x="12676" y="2169"/>
                  </a:lnTo>
                  <a:lnTo>
                    <a:pt x="12743" y="5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flipH="1">
              <a:off x="7637503" y="4410977"/>
              <a:ext cx="352244" cy="89802"/>
            </a:xfrm>
            <a:custGeom>
              <a:rect b="b" l="l" r="r" t="t"/>
              <a:pathLst>
                <a:path extrusionOk="0" h="3249" w="12744">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flipH="1">
              <a:off x="7660554" y="4423001"/>
              <a:ext cx="306141" cy="41322"/>
            </a:xfrm>
            <a:custGeom>
              <a:rect b="b" l="l" r="r" t="t"/>
              <a:pathLst>
                <a:path extrusionOk="0" h="1495" w="11076">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flipH="1">
              <a:off x="7677167" y="4387925"/>
              <a:ext cx="352217" cy="90079"/>
            </a:xfrm>
            <a:custGeom>
              <a:rect b="b" l="l" r="r" t="t"/>
              <a:pathLst>
                <a:path extrusionOk="0" h="3259" w="12743">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flipH="1">
              <a:off x="7675315" y="4381319"/>
              <a:ext cx="352217" cy="59011"/>
            </a:xfrm>
            <a:custGeom>
              <a:rect b="b" l="l" r="r" t="t"/>
              <a:pathLst>
                <a:path extrusionOk="0" h="2135" w="12743">
                  <a:moveTo>
                    <a:pt x="67" y="0"/>
                  </a:moveTo>
                  <a:lnTo>
                    <a:pt x="0" y="1601"/>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flipH="1">
              <a:off x="7674375" y="4343672"/>
              <a:ext cx="352244" cy="89802"/>
            </a:xfrm>
            <a:custGeom>
              <a:rect b="b" l="l" r="r" t="t"/>
              <a:pathLst>
                <a:path extrusionOk="0" h="3249" w="12744">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flipH="1">
              <a:off x="7697426" y="4355696"/>
              <a:ext cx="306141" cy="42234"/>
            </a:xfrm>
            <a:custGeom>
              <a:rect b="b" l="l" r="r" t="t"/>
              <a:pathLst>
                <a:path extrusionOk="0" h="1528" w="11076">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flipH="1">
              <a:off x="7671611" y="4307049"/>
              <a:ext cx="352244" cy="89802"/>
            </a:xfrm>
            <a:custGeom>
              <a:rect b="b" l="l" r="r" t="t"/>
              <a:pathLst>
                <a:path extrusionOk="0" h="3249" w="12744">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flipH="1">
              <a:off x="7670699" y="4300166"/>
              <a:ext cx="352217" cy="59039"/>
            </a:xfrm>
            <a:custGeom>
              <a:rect b="b" l="l" r="r" t="t"/>
              <a:pathLst>
                <a:path extrusionOk="0" h="2136" w="12743">
                  <a:moveTo>
                    <a:pt x="67" y="1"/>
                  </a:moveTo>
                  <a:lnTo>
                    <a:pt x="0" y="1602"/>
                  </a:lnTo>
                  <a:lnTo>
                    <a:pt x="12676" y="2136"/>
                  </a:lnTo>
                  <a:lnTo>
                    <a:pt x="12742"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flipH="1">
              <a:off x="7669787" y="4262520"/>
              <a:ext cx="352217" cy="90079"/>
            </a:xfrm>
            <a:custGeom>
              <a:rect b="b" l="l" r="r" t="t"/>
              <a:pathLst>
                <a:path extrusionOk="0" h="3259" w="12743">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flipH="1">
              <a:off x="7692838" y="4274571"/>
              <a:ext cx="306113" cy="42234"/>
            </a:xfrm>
            <a:custGeom>
              <a:rect b="b" l="l" r="r" t="t"/>
              <a:pathLst>
                <a:path extrusionOk="0" h="1528" w="11075">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flipH="1">
              <a:off x="7708511" y="4239717"/>
              <a:ext cx="352217" cy="89830"/>
            </a:xfrm>
            <a:custGeom>
              <a:rect b="b" l="l" r="r" t="t"/>
              <a:pathLst>
                <a:path extrusionOk="0" h="3250" w="12743">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flipH="1">
              <a:off x="7707571" y="4232862"/>
              <a:ext cx="352244" cy="59039"/>
            </a:xfrm>
            <a:custGeom>
              <a:rect b="b" l="l" r="r" t="t"/>
              <a:pathLst>
                <a:path extrusionOk="0" h="2136" w="12744">
                  <a:moveTo>
                    <a:pt x="67" y="1"/>
                  </a:moveTo>
                  <a:lnTo>
                    <a:pt x="1" y="1602"/>
                  </a:lnTo>
                  <a:lnTo>
                    <a:pt x="12676" y="2135"/>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flipH="1">
              <a:off x="7706659" y="4195464"/>
              <a:ext cx="352217" cy="89830"/>
            </a:xfrm>
            <a:custGeom>
              <a:rect b="b" l="l" r="r" t="t"/>
              <a:pathLst>
                <a:path extrusionOk="0" h="3250" w="12743">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flipH="1">
              <a:off x="7728798" y="4207267"/>
              <a:ext cx="307025" cy="42234"/>
            </a:xfrm>
            <a:custGeom>
              <a:rect b="b" l="l" r="r" t="t"/>
              <a:pathLst>
                <a:path extrusionOk="0" h="1528" w="11108">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flipH="1">
              <a:off x="7652263" y="4182556"/>
              <a:ext cx="352217" cy="90493"/>
            </a:xfrm>
            <a:custGeom>
              <a:rect b="b" l="l" r="r" t="t"/>
              <a:pathLst>
                <a:path extrusionOk="0" h="3274" w="12743">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flipH="1">
              <a:off x="7651351" y="4175701"/>
              <a:ext cx="352217" cy="59951"/>
            </a:xfrm>
            <a:custGeom>
              <a:rect b="b" l="l" r="r" t="t"/>
              <a:pathLst>
                <a:path extrusionOk="0" h="2169" w="12743">
                  <a:moveTo>
                    <a:pt x="67" y="0"/>
                  </a:moveTo>
                  <a:lnTo>
                    <a:pt x="1"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flipH="1">
              <a:off x="7650411" y="4138304"/>
              <a:ext cx="352244" cy="90493"/>
            </a:xfrm>
            <a:custGeom>
              <a:rect b="b" l="l" r="r" t="t"/>
              <a:pathLst>
                <a:path extrusionOk="0" h="3274" w="12744">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flipH="1">
              <a:off x="7672550" y="4151019"/>
              <a:ext cx="307053" cy="41294"/>
            </a:xfrm>
            <a:custGeom>
              <a:rect b="b" l="l" r="r" t="t"/>
              <a:pathLst>
                <a:path extrusionOk="0" h="1494" w="11109">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flipH="1">
              <a:off x="7689135" y="4115915"/>
              <a:ext cx="352244" cy="89830"/>
            </a:xfrm>
            <a:custGeom>
              <a:rect b="b" l="l" r="r" t="t"/>
              <a:pathLst>
                <a:path extrusionOk="0" h="3250" w="12744">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flipH="1">
              <a:off x="7688223" y="4108397"/>
              <a:ext cx="352217" cy="59951"/>
            </a:xfrm>
            <a:custGeom>
              <a:rect b="b" l="l" r="r" t="t"/>
              <a:pathLst>
                <a:path extrusionOk="0" h="2169" w="12743">
                  <a:moveTo>
                    <a:pt x="67" y="0"/>
                  </a:moveTo>
                  <a:lnTo>
                    <a:pt x="0" y="1602"/>
                  </a:lnTo>
                  <a:lnTo>
                    <a:pt x="12676" y="2169"/>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flipH="1">
              <a:off x="7687283" y="4070999"/>
              <a:ext cx="352244" cy="90493"/>
            </a:xfrm>
            <a:custGeom>
              <a:rect b="b" l="l" r="r" t="t"/>
              <a:pathLst>
                <a:path extrusionOk="0" h="3274" w="12744">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flipH="1">
              <a:off x="7710335" y="4083714"/>
              <a:ext cx="306141" cy="41294"/>
            </a:xfrm>
            <a:custGeom>
              <a:rect b="b" l="l" r="r" t="t"/>
              <a:pathLst>
                <a:path extrusionOk="0" h="1494" w="11076">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flipH="1">
              <a:off x="8162117" y="4433338"/>
              <a:ext cx="352244" cy="90493"/>
            </a:xfrm>
            <a:custGeom>
              <a:rect b="b" l="l" r="r" t="t"/>
              <a:pathLst>
                <a:path extrusionOk="0" h="3274" w="12744">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flipH="1">
              <a:off x="8160293" y="4389086"/>
              <a:ext cx="352217" cy="90493"/>
            </a:xfrm>
            <a:custGeom>
              <a:rect b="b" l="l" r="r" t="t"/>
              <a:pathLst>
                <a:path extrusionOk="0" h="3274" w="12743">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flipH="1">
              <a:off x="8182405" y="4401773"/>
              <a:ext cx="307053" cy="41349"/>
            </a:xfrm>
            <a:custGeom>
              <a:rect b="b" l="l" r="r" t="t"/>
              <a:pathLst>
                <a:path extrusionOk="0" h="1496" w="11109">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flipH="1">
              <a:off x="8013688" y="4409263"/>
              <a:ext cx="353156" cy="118354"/>
            </a:xfrm>
            <a:custGeom>
              <a:rect b="b" l="l" r="r" t="t"/>
              <a:pathLst>
                <a:path extrusionOk="0" h="4282" w="12777">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flipH="1">
              <a:off x="8009072" y="4384995"/>
              <a:ext cx="351304" cy="124491"/>
            </a:xfrm>
            <a:custGeom>
              <a:rect b="b" l="l" r="r" t="t"/>
              <a:pathLst>
                <a:path extrusionOk="0" h="4504" w="12710">
                  <a:moveTo>
                    <a:pt x="367" y="1"/>
                  </a:moveTo>
                  <a:lnTo>
                    <a:pt x="0" y="1568"/>
                  </a:lnTo>
                  <a:lnTo>
                    <a:pt x="12342" y="4504"/>
                  </a:lnTo>
                  <a:lnTo>
                    <a:pt x="12709" y="2936"/>
                  </a:lnTo>
                  <a:lnTo>
                    <a:pt x="3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flipH="1">
              <a:off x="8003544" y="4365951"/>
              <a:ext cx="353156" cy="118576"/>
            </a:xfrm>
            <a:custGeom>
              <a:rect b="b" l="l" r="r" t="t"/>
              <a:pathLst>
                <a:path extrusionOk="0" h="4290" w="12777">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flipH="1">
              <a:off x="8026596" y="4377615"/>
              <a:ext cx="302437" cy="84855"/>
            </a:xfrm>
            <a:custGeom>
              <a:rect b="b" l="l" r="r" t="t"/>
              <a:pathLst>
                <a:path extrusionOk="0" h="3070" w="10942">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flipH="1">
              <a:off x="7758291" y="3822567"/>
              <a:ext cx="316257" cy="316285"/>
            </a:xfrm>
            <a:custGeom>
              <a:rect b="b" l="l" r="r" t="t"/>
              <a:pathLst>
                <a:path extrusionOk="0" h="11443" w="11442">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flipH="1">
              <a:off x="7739855" y="3822567"/>
              <a:ext cx="315345" cy="316285"/>
            </a:xfrm>
            <a:custGeom>
              <a:rect b="b" l="l" r="r" t="t"/>
              <a:pathLst>
                <a:path extrusionOk="0" h="11443" w="11409">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flipH="1">
              <a:off x="7834825" y="3912841"/>
              <a:ext cx="143839" cy="139444"/>
            </a:xfrm>
            <a:custGeom>
              <a:rect b="b" l="l" r="r" t="t"/>
              <a:pathLst>
                <a:path extrusionOk="0" h="5045" w="5204">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flipH="1">
              <a:off x="5684710" y="4462886"/>
              <a:ext cx="351304" cy="89526"/>
            </a:xfrm>
            <a:custGeom>
              <a:rect b="b" l="l" r="r" t="t"/>
              <a:pathLst>
                <a:path extrusionOk="0" h="3239" w="1271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flipH="1">
              <a:off x="5683771" y="4456915"/>
              <a:ext cx="352244" cy="57187"/>
            </a:xfrm>
            <a:custGeom>
              <a:rect b="b" l="l" r="r" t="t"/>
              <a:pathLst>
                <a:path extrusionOk="0" h="2069" w="12744">
                  <a:moveTo>
                    <a:pt x="67" y="0"/>
                  </a:moveTo>
                  <a:lnTo>
                    <a:pt x="1" y="1602"/>
                  </a:lnTo>
                  <a:lnTo>
                    <a:pt x="12676" y="2069"/>
                  </a:lnTo>
                  <a:lnTo>
                    <a:pt x="12743" y="467"/>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flipH="1">
              <a:off x="5682858" y="4418633"/>
              <a:ext cx="352217" cy="89526"/>
            </a:xfrm>
            <a:custGeom>
              <a:rect b="b" l="l" r="r" t="t"/>
              <a:pathLst>
                <a:path extrusionOk="0" h="3239" w="12743">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flipH="1">
              <a:off x="5704998" y="4430685"/>
              <a:ext cx="306113" cy="41018"/>
            </a:xfrm>
            <a:custGeom>
              <a:rect b="b" l="l" r="r" t="t"/>
              <a:pathLst>
                <a:path extrusionOk="0" h="1484" w="11075">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flipH="1">
              <a:off x="5642282" y="4399230"/>
              <a:ext cx="352244" cy="89554"/>
            </a:xfrm>
            <a:custGeom>
              <a:rect b="b" l="l" r="r" t="t"/>
              <a:pathLst>
                <a:path extrusionOk="0" h="3240" w="12744">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flipH="1">
              <a:off x="5641370" y="4393287"/>
              <a:ext cx="352217" cy="57187"/>
            </a:xfrm>
            <a:custGeom>
              <a:rect b="b" l="l" r="r" t="t"/>
              <a:pathLst>
                <a:path extrusionOk="0" h="2069" w="12743">
                  <a:moveTo>
                    <a:pt x="67" y="1"/>
                  </a:moveTo>
                  <a:lnTo>
                    <a:pt x="0" y="1602"/>
                  </a:lnTo>
                  <a:lnTo>
                    <a:pt x="12676" y="2069"/>
                  </a:lnTo>
                  <a:lnTo>
                    <a:pt x="12743" y="468"/>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flipH="1">
              <a:off x="5640458" y="4354977"/>
              <a:ext cx="352217" cy="89554"/>
            </a:xfrm>
            <a:custGeom>
              <a:rect b="b" l="l" r="r" t="t"/>
              <a:pathLst>
                <a:path extrusionOk="0" h="3240" w="12743">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
            <p:cNvSpPr/>
            <p:nvPr/>
          </p:nvSpPr>
          <p:spPr>
            <a:xfrm flipH="1">
              <a:off x="5663509" y="4367056"/>
              <a:ext cx="306113" cy="40106"/>
            </a:xfrm>
            <a:custGeom>
              <a:rect b="b" l="l" r="r" t="t"/>
              <a:pathLst>
                <a:path extrusionOk="0" h="1451" w="11075">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
            <p:cNvSpPr/>
            <p:nvPr/>
          </p:nvSpPr>
          <p:spPr>
            <a:xfrm flipH="1">
              <a:off x="5640458" y="4318105"/>
              <a:ext cx="352217" cy="89526"/>
            </a:xfrm>
            <a:custGeom>
              <a:rect b="b" l="l" r="r" t="t"/>
              <a:pathLst>
                <a:path extrusionOk="0" h="3239" w="12743">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flipH="1">
              <a:off x="5640458" y="4312162"/>
              <a:ext cx="351304" cy="57187"/>
            </a:xfrm>
            <a:custGeom>
              <a:rect b="b" l="l" r="r" t="t"/>
              <a:pathLst>
                <a:path extrusionOk="0" h="2069" w="12710">
                  <a:moveTo>
                    <a:pt x="34" y="0"/>
                  </a:moveTo>
                  <a:lnTo>
                    <a:pt x="1" y="1601"/>
                  </a:lnTo>
                  <a:lnTo>
                    <a:pt x="12677" y="2068"/>
                  </a:lnTo>
                  <a:lnTo>
                    <a:pt x="12710" y="467"/>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flipH="1">
              <a:off x="5639518" y="4272941"/>
              <a:ext cx="352244" cy="89554"/>
            </a:xfrm>
            <a:custGeom>
              <a:rect b="b" l="l" r="r" t="t"/>
              <a:pathLst>
                <a:path extrusionOk="0" h="3240" w="12744">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flipH="1">
              <a:off x="5661658" y="4285932"/>
              <a:ext cx="306113" cy="40078"/>
            </a:xfrm>
            <a:custGeom>
              <a:rect b="b" l="l" r="r" t="t"/>
              <a:pathLst>
                <a:path extrusionOk="0" h="1450" w="11075">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flipH="1">
              <a:off x="5598970" y="4253758"/>
              <a:ext cx="352217" cy="90079"/>
            </a:xfrm>
            <a:custGeom>
              <a:rect b="b" l="l" r="r" t="t"/>
              <a:pathLst>
                <a:path extrusionOk="0" h="3259" w="12743">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flipH="1">
              <a:off x="5598030" y="4247622"/>
              <a:ext cx="352244" cy="57187"/>
            </a:xfrm>
            <a:custGeom>
              <a:rect b="b" l="l" r="r" t="t"/>
              <a:pathLst>
                <a:path extrusionOk="0" h="2069" w="12744">
                  <a:moveTo>
                    <a:pt x="68" y="0"/>
                  </a:moveTo>
                  <a:lnTo>
                    <a:pt x="1" y="1601"/>
                  </a:lnTo>
                  <a:lnTo>
                    <a:pt x="12677" y="2068"/>
                  </a:lnTo>
                  <a:lnTo>
                    <a:pt x="12743" y="467"/>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flipH="1">
              <a:off x="5597118" y="4209312"/>
              <a:ext cx="352217" cy="89554"/>
            </a:xfrm>
            <a:custGeom>
              <a:rect b="b" l="l" r="r" t="t"/>
              <a:pathLst>
                <a:path extrusionOk="0" h="3240" w="12743">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flipH="1">
              <a:off x="5619230" y="4221999"/>
              <a:ext cx="306141" cy="40410"/>
            </a:xfrm>
            <a:custGeom>
              <a:rect b="b" l="l" r="r" t="t"/>
              <a:pathLst>
                <a:path extrusionOk="0" h="1462" w="11076">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flipH="1">
              <a:off x="6639906" y="4427561"/>
              <a:ext cx="352217" cy="89830"/>
            </a:xfrm>
            <a:custGeom>
              <a:rect b="b" l="l" r="r" t="t"/>
              <a:pathLst>
                <a:path extrusionOk="0" h="3250" w="12743">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
            <p:cNvSpPr/>
            <p:nvPr/>
          </p:nvSpPr>
          <p:spPr>
            <a:xfrm flipH="1">
              <a:off x="6638967" y="4420043"/>
              <a:ext cx="352244" cy="59951"/>
            </a:xfrm>
            <a:custGeom>
              <a:rect b="b" l="l" r="r" t="t"/>
              <a:pathLst>
                <a:path extrusionOk="0" h="2169" w="12744">
                  <a:moveTo>
                    <a:pt x="67" y="0"/>
                  </a:moveTo>
                  <a:lnTo>
                    <a:pt x="1" y="1601"/>
                  </a:lnTo>
                  <a:lnTo>
                    <a:pt x="12676" y="2168"/>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flipH="1">
              <a:off x="6638054" y="4383309"/>
              <a:ext cx="352217" cy="89830"/>
            </a:xfrm>
            <a:custGeom>
              <a:rect b="b" l="l" r="r" t="t"/>
              <a:pathLst>
                <a:path extrusionOk="0" h="3250" w="12743">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flipH="1">
              <a:off x="6661106" y="4395360"/>
              <a:ext cx="306141" cy="41294"/>
            </a:xfrm>
            <a:custGeom>
              <a:rect b="b" l="l" r="r" t="t"/>
              <a:pathLst>
                <a:path extrusionOk="0" h="1494" w="11076">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flipH="1">
              <a:off x="6676779" y="4360257"/>
              <a:ext cx="352217" cy="90079"/>
            </a:xfrm>
            <a:custGeom>
              <a:rect b="b" l="l" r="r" t="t"/>
              <a:pathLst>
                <a:path extrusionOk="0" h="3259" w="12743">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flipH="1">
              <a:off x="6675866" y="4353651"/>
              <a:ext cx="352217" cy="59039"/>
            </a:xfrm>
            <a:custGeom>
              <a:rect b="b" l="l" r="r" t="t"/>
              <a:pathLst>
                <a:path extrusionOk="0" h="2136" w="12743">
                  <a:moveTo>
                    <a:pt x="67" y="0"/>
                  </a:moveTo>
                  <a:lnTo>
                    <a:pt x="0" y="1602"/>
                  </a:lnTo>
                  <a:lnTo>
                    <a:pt x="12676" y="2135"/>
                  </a:lnTo>
                  <a:lnTo>
                    <a:pt x="12743" y="5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flipH="1">
              <a:off x="6674927" y="4316004"/>
              <a:ext cx="352244" cy="89802"/>
            </a:xfrm>
            <a:custGeom>
              <a:rect b="b" l="l" r="r" t="t"/>
              <a:pathLst>
                <a:path extrusionOk="0" h="3249" w="12744">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flipH="1">
              <a:off x="6697066" y="4328056"/>
              <a:ext cx="307053" cy="42206"/>
            </a:xfrm>
            <a:custGeom>
              <a:rect b="b" l="l" r="r" t="t"/>
              <a:pathLst>
                <a:path extrusionOk="0" h="1527" w="11109">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flipH="1">
              <a:off x="6672163" y="4279381"/>
              <a:ext cx="352244" cy="89802"/>
            </a:xfrm>
            <a:custGeom>
              <a:rect b="b" l="l" r="r" t="t"/>
              <a:pathLst>
                <a:path extrusionOk="0" h="3249" w="12744">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flipH="1">
              <a:off x="6671251" y="4272498"/>
              <a:ext cx="352217" cy="59039"/>
            </a:xfrm>
            <a:custGeom>
              <a:rect b="b" l="l" r="r" t="t"/>
              <a:pathLst>
                <a:path extrusionOk="0" h="2136" w="12743">
                  <a:moveTo>
                    <a:pt x="67" y="1"/>
                  </a:moveTo>
                  <a:lnTo>
                    <a:pt x="0" y="1602"/>
                  </a:lnTo>
                  <a:lnTo>
                    <a:pt x="12676" y="2136"/>
                  </a:lnTo>
                  <a:lnTo>
                    <a:pt x="12743" y="535"/>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flipH="1">
              <a:off x="6670338" y="4235101"/>
              <a:ext cx="352217" cy="89830"/>
            </a:xfrm>
            <a:custGeom>
              <a:rect b="b" l="l" r="r" t="t"/>
              <a:pathLst>
                <a:path extrusionOk="0" h="3250" w="12743">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flipH="1">
              <a:off x="6692450" y="4246903"/>
              <a:ext cx="306141" cy="42234"/>
            </a:xfrm>
            <a:custGeom>
              <a:rect b="b" l="l" r="r" t="t"/>
              <a:pathLst>
                <a:path extrusionOk="0" h="1528" w="11076">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flipH="1">
              <a:off x="6709063" y="4212076"/>
              <a:ext cx="352217" cy="89802"/>
            </a:xfrm>
            <a:custGeom>
              <a:rect b="b" l="l" r="r" t="t"/>
              <a:pathLst>
                <a:path extrusionOk="0" h="3249" w="12743">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flipH="1">
              <a:off x="6708123" y="4205194"/>
              <a:ext cx="352244" cy="59039"/>
            </a:xfrm>
            <a:custGeom>
              <a:rect b="b" l="l" r="r" t="t"/>
              <a:pathLst>
                <a:path extrusionOk="0" h="2136" w="12744">
                  <a:moveTo>
                    <a:pt x="68" y="1"/>
                  </a:moveTo>
                  <a:lnTo>
                    <a:pt x="1" y="1602"/>
                  </a:lnTo>
                  <a:lnTo>
                    <a:pt x="12677" y="2136"/>
                  </a:lnTo>
                  <a:lnTo>
                    <a:pt x="12743" y="535"/>
                  </a:lnTo>
                  <a:lnTo>
                    <a:pt x="6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flipH="1">
              <a:off x="6707211" y="4167824"/>
              <a:ext cx="352217" cy="89802"/>
            </a:xfrm>
            <a:custGeom>
              <a:rect b="b" l="l" r="r" t="t"/>
              <a:pathLst>
                <a:path extrusionOk="0" h="3249" w="12743">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flipH="1">
              <a:off x="6729322" y="4179848"/>
              <a:ext cx="306141" cy="41985"/>
            </a:xfrm>
            <a:custGeom>
              <a:rect b="b" l="l" r="r" t="t"/>
              <a:pathLst>
                <a:path extrusionOk="0" h="1519" w="11076">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flipH="1">
              <a:off x="6652814" y="4154916"/>
              <a:ext cx="352217" cy="90466"/>
            </a:xfrm>
            <a:custGeom>
              <a:rect b="b" l="l" r="r" t="t"/>
              <a:pathLst>
                <a:path extrusionOk="0" h="3273" w="12743">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flipH="1">
              <a:off x="6651875" y="4148033"/>
              <a:ext cx="352244" cy="59951"/>
            </a:xfrm>
            <a:custGeom>
              <a:rect b="b" l="l" r="r" t="t"/>
              <a:pathLst>
                <a:path extrusionOk="0" h="2169" w="12744">
                  <a:moveTo>
                    <a:pt x="67" y="1"/>
                  </a:moveTo>
                  <a:lnTo>
                    <a:pt x="1"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flipH="1">
              <a:off x="6650963" y="4110636"/>
              <a:ext cx="352217" cy="90493"/>
            </a:xfrm>
            <a:custGeom>
              <a:rect b="b" l="l" r="r" t="t"/>
              <a:pathLst>
                <a:path extrusionOk="0" h="3274" w="12743">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flipH="1">
              <a:off x="6673102" y="4123350"/>
              <a:ext cx="306113" cy="41322"/>
            </a:xfrm>
            <a:custGeom>
              <a:rect b="b" l="l" r="r" t="t"/>
              <a:pathLst>
                <a:path extrusionOk="0" h="1495" w="11075">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flipH="1">
              <a:off x="6689687" y="4088275"/>
              <a:ext cx="352217" cy="89802"/>
            </a:xfrm>
            <a:custGeom>
              <a:rect b="b" l="l" r="r" t="t"/>
              <a:pathLst>
                <a:path extrusionOk="0" h="3249" w="12743">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flipH="1">
              <a:off x="6688775" y="4080729"/>
              <a:ext cx="352217" cy="59951"/>
            </a:xfrm>
            <a:custGeom>
              <a:rect b="b" l="l" r="r" t="t"/>
              <a:pathLst>
                <a:path extrusionOk="0" h="2169" w="12743">
                  <a:moveTo>
                    <a:pt x="67" y="1"/>
                  </a:moveTo>
                  <a:lnTo>
                    <a:pt x="0" y="1602"/>
                  </a:lnTo>
                  <a:lnTo>
                    <a:pt x="12676" y="2169"/>
                  </a:lnTo>
                  <a:lnTo>
                    <a:pt x="12743" y="534"/>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flipH="1">
              <a:off x="6687835" y="4043331"/>
              <a:ext cx="352244" cy="90493"/>
            </a:xfrm>
            <a:custGeom>
              <a:rect b="b" l="l" r="r" t="t"/>
              <a:pathLst>
                <a:path extrusionOk="0" h="3274" w="12744">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flipH="1">
              <a:off x="6709974" y="4056046"/>
              <a:ext cx="306113" cy="41322"/>
            </a:xfrm>
            <a:custGeom>
              <a:rect b="b" l="l" r="r" t="t"/>
              <a:pathLst>
                <a:path extrusionOk="0" h="1495" w="11075">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flipH="1">
              <a:off x="6652814" y="4040319"/>
              <a:ext cx="352217" cy="89830"/>
            </a:xfrm>
            <a:custGeom>
              <a:rect b="b" l="l" r="r" t="t"/>
              <a:pathLst>
                <a:path extrusionOk="0" h="3250" w="12743">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flipH="1">
              <a:off x="6654639" y="3996066"/>
              <a:ext cx="352244" cy="89830"/>
            </a:xfrm>
            <a:custGeom>
              <a:rect b="b" l="l" r="r" t="t"/>
              <a:pathLst>
                <a:path extrusionOk="0" h="3250" w="12744">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flipH="1">
              <a:off x="6677690" y="4008117"/>
              <a:ext cx="306141" cy="42206"/>
            </a:xfrm>
            <a:custGeom>
              <a:rect b="b" l="l" r="r" t="t"/>
              <a:pathLst>
                <a:path extrusionOk="0" h="1527" w="11076">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flipH="1">
              <a:off x="6615915" y="3973235"/>
              <a:ext cx="352244" cy="89858"/>
            </a:xfrm>
            <a:custGeom>
              <a:rect b="b" l="l" r="r" t="t"/>
              <a:pathLst>
                <a:path extrusionOk="0" h="3251" w="12744">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flipH="1">
              <a:off x="6616854" y="3966408"/>
              <a:ext cx="352217" cy="59039"/>
            </a:xfrm>
            <a:custGeom>
              <a:rect b="b" l="l" r="r" t="t"/>
              <a:pathLst>
                <a:path extrusionOk="0" h="2136" w="12743">
                  <a:moveTo>
                    <a:pt x="12676" y="0"/>
                  </a:moveTo>
                  <a:lnTo>
                    <a:pt x="0" y="534"/>
                  </a:lnTo>
                  <a:lnTo>
                    <a:pt x="67" y="2135"/>
                  </a:lnTo>
                  <a:lnTo>
                    <a:pt x="12743" y="1602"/>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flipH="1">
              <a:off x="6617766" y="3929646"/>
              <a:ext cx="352244" cy="89858"/>
            </a:xfrm>
            <a:custGeom>
              <a:rect b="b" l="l" r="r" t="t"/>
              <a:pathLst>
                <a:path extrusionOk="0" h="3251" w="12744">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flipH="1">
              <a:off x="6640818" y="3940813"/>
              <a:ext cx="306141" cy="42206"/>
            </a:xfrm>
            <a:custGeom>
              <a:rect b="b" l="l" r="r" t="t"/>
              <a:pathLst>
                <a:path extrusionOk="0" h="1527" w="11076">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flipH="1">
              <a:off x="6620530" y="3892138"/>
              <a:ext cx="352244" cy="89802"/>
            </a:xfrm>
            <a:custGeom>
              <a:rect b="b" l="l" r="r" t="t"/>
              <a:pathLst>
                <a:path extrusionOk="0" h="3249" w="12744">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flipH="1">
              <a:off x="6621470" y="3885256"/>
              <a:ext cx="352217" cy="59039"/>
            </a:xfrm>
            <a:custGeom>
              <a:rect b="b" l="l" r="r" t="t"/>
              <a:pathLst>
                <a:path extrusionOk="0" h="2136" w="12743">
                  <a:moveTo>
                    <a:pt x="12676" y="1"/>
                  </a:moveTo>
                  <a:lnTo>
                    <a:pt x="0" y="535"/>
                  </a:lnTo>
                  <a:lnTo>
                    <a:pt x="67" y="2136"/>
                  </a:lnTo>
                  <a:lnTo>
                    <a:pt x="12743" y="1602"/>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flipH="1">
              <a:off x="6622382" y="3847886"/>
              <a:ext cx="352217" cy="89802"/>
            </a:xfrm>
            <a:custGeom>
              <a:rect b="b" l="l" r="r" t="t"/>
              <a:pathLst>
                <a:path extrusionOk="0" h="3249" w="12743">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flipH="1">
              <a:off x="6645434" y="3860545"/>
              <a:ext cx="306113" cy="41349"/>
            </a:xfrm>
            <a:custGeom>
              <a:rect b="b" l="l" r="r" t="t"/>
              <a:pathLst>
                <a:path extrusionOk="0" h="1496" w="11075">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flipH="1">
              <a:off x="6583658" y="3825718"/>
              <a:ext cx="352217" cy="89858"/>
            </a:xfrm>
            <a:custGeom>
              <a:rect b="b" l="l" r="r" t="t"/>
              <a:pathLst>
                <a:path extrusionOk="0" h="3251" w="12743">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flipH="1">
              <a:off x="6585510" y="3817951"/>
              <a:ext cx="352217" cy="59979"/>
            </a:xfrm>
            <a:custGeom>
              <a:rect b="b" l="l" r="r" t="t"/>
              <a:pathLst>
                <a:path extrusionOk="0" h="2170" w="12743">
                  <a:moveTo>
                    <a:pt x="12676" y="1"/>
                  </a:moveTo>
                  <a:lnTo>
                    <a:pt x="0" y="568"/>
                  </a:lnTo>
                  <a:lnTo>
                    <a:pt x="100" y="2169"/>
                  </a:lnTo>
                  <a:lnTo>
                    <a:pt x="12743" y="1635"/>
                  </a:lnTo>
                  <a:lnTo>
                    <a:pt x="126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flipH="1">
              <a:off x="6585510" y="3780581"/>
              <a:ext cx="352217" cy="90466"/>
            </a:xfrm>
            <a:custGeom>
              <a:rect b="b" l="l" r="r" t="t"/>
              <a:pathLst>
                <a:path extrusionOk="0" h="3273" w="12743">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flipH="1">
              <a:off x="6608562" y="3792384"/>
              <a:ext cx="307053" cy="42206"/>
            </a:xfrm>
            <a:custGeom>
              <a:rect b="b" l="l" r="r" t="t"/>
              <a:pathLst>
                <a:path extrusionOk="0" h="1527" w="11109">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flipH="1">
              <a:off x="6639906" y="3768337"/>
              <a:ext cx="350365" cy="89802"/>
            </a:xfrm>
            <a:custGeom>
              <a:rect b="b" l="l" r="r" t="t"/>
              <a:pathLst>
                <a:path extrusionOk="0" h="3249" w="12676">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flipH="1">
              <a:off x="6640818" y="3760791"/>
              <a:ext cx="352244" cy="59951"/>
            </a:xfrm>
            <a:custGeom>
              <a:rect b="b" l="l" r="r" t="t"/>
              <a:pathLst>
                <a:path extrusionOk="0" h="2169" w="12744">
                  <a:moveTo>
                    <a:pt x="12677" y="1"/>
                  </a:moveTo>
                  <a:lnTo>
                    <a:pt x="1" y="568"/>
                  </a:lnTo>
                  <a:lnTo>
                    <a:pt x="68" y="2169"/>
                  </a:lnTo>
                  <a:lnTo>
                    <a:pt x="12743" y="1635"/>
                  </a:lnTo>
                  <a:lnTo>
                    <a:pt x="1267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flipH="1">
              <a:off x="6641731" y="3724057"/>
              <a:ext cx="352244" cy="89830"/>
            </a:xfrm>
            <a:custGeom>
              <a:rect b="b" l="l" r="r" t="t"/>
              <a:pathLst>
                <a:path extrusionOk="0" h="3250" w="12744">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flipH="1">
              <a:off x="6664782" y="3736108"/>
              <a:ext cx="306141" cy="41322"/>
            </a:xfrm>
            <a:custGeom>
              <a:rect b="b" l="l" r="r" t="t"/>
              <a:pathLst>
                <a:path extrusionOk="0" h="1495" w="11076">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flipH="1">
              <a:off x="6666634" y="3744593"/>
              <a:ext cx="302437" cy="53649"/>
            </a:xfrm>
            <a:custGeom>
              <a:rect b="b" l="l" r="r" t="t"/>
              <a:pathLst>
                <a:path extrusionOk="0" h="1941" w="10942">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flipH="1">
              <a:off x="6603006" y="3701032"/>
              <a:ext cx="352244" cy="90051"/>
            </a:xfrm>
            <a:custGeom>
              <a:rect b="b" l="l" r="r" t="t"/>
              <a:pathLst>
                <a:path extrusionOk="0" h="3258" w="12744">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flipH="1">
              <a:off x="6603946" y="3694426"/>
              <a:ext cx="352217" cy="59011"/>
            </a:xfrm>
            <a:custGeom>
              <a:rect b="b" l="l" r="r" t="t"/>
              <a:pathLst>
                <a:path extrusionOk="0" h="2135" w="12743">
                  <a:moveTo>
                    <a:pt x="12676" y="0"/>
                  </a:moveTo>
                  <a:lnTo>
                    <a:pt x="0" y="534"/>
                  </a:lnTo>
                  <a:lnTo>
                    <a:pt x="67" y="2135"/>
                  </a:lnTo>
                  <a:lnTo>
                    <a:pt x="12743" y="1601"/>
                  </a:lnTo>
                  <a:lnTo>
                    <a:pt x="126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flipH="1">
              <a:off x="6604858" y="3656752"/>
              <a:ext cx="352244" cy="89830"/>
            </a:xfrm>
            <a:custGeom>
              <a:rect b="b" l="l" r="r" t="t"/>
              <a:pathLst>
                <a:path extrusionOk="0" h="3250" w="12744">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flipH="1">
              <a:off x="6628822" y="3668803"/>
              <a:ext cx="306141" cy="42234"/>
            </a:xfrm>
            <a:custGeom>
              <a:rect b="b" l="l" r="r" t="t"/>
              <a:pathLst>
                <a:path extrusionOk="0" h="1528" w="11076">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flipH="1">
              <a:off x="6626998" y="3382448"/>
              <a:ext cx="356832" cy="315621"/>
            </a:xfrm>
            <a:custGeom>
              <a:rect b="b" l="l" r="r" t="t"/>
              <a:pathLst>
                <a:path extrusionOk="0" h="11419" w="1291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flipH="1">
              <a:off x="6611326" y="3390243"/>
              <a:ext cx="354068" cy="315676"/>
            </a:xfrm>
            <a:custGeom>
              <a:rect b="b" l="l" r="r" t="t"/>
              <a:pathLst>
                <a:path extrusionOk="0" h="11421" w="1281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flipH="1">
              <a:off x="6711824" y="3464844"/>
              <a:ext cx="151218" cy="163214"/>
            </a:xfrm>
            <a:custGeom>
              <a:rect b="b" l="l" r="r" t="t"/>
              <a:pathLst>
                <a:path extrusionOk="0" h="5905" w="5471">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flipH="1">
              <a:off x="5296527" y="4379467"/>
              <a:ext cx="212109" cy="73439"/>
            </a:xfrm>
            <a:custGeom>
              <a:rect b="b" l="l" r="r" t="t"/>
              <a:pathLst>
                <a:path extrusionOk="0" h="2657" w="7674">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flipH="1">
              <a:off x="5293763" y="4364707"/>
              <a:ext cx="211170" cy="77475"/>
            </a:xfrm>
            <a:custGeom>
              <a:rect b="b" l="l" r="r" t="t"/>
              <a:pathLst>
                <a:path extrusionOk="0" h="2803" w="7640">
                  <a:moveTo>
                    <a:pt x="234" y="1"/>
                  </a:moveTo>
                  <a:lnTo>
                    <a:pt x="0" y="935"/>
                  </a:lnTo>
                  <a:lnTo>
                    <a:pt x="7406" y="2803"/>
                  </a:lnTo>
                  <a:lnTo>
                    <a:pt x="7639" y="1869"/>
                  </a:lnTo>
                  <a:lnTo>
                    <a:pt x="234"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flipH="1">
              <a:off x="5290087" y="4353651"/>
              <a:ext cx="212082" cy="73771"/>
            </a:xfrm>
            <a:custGeom>
              <a:rect b="b" l="l" r="r" t="t"/>
              <a:pathLst>
                <a:path extrusionOk="0" h="2669" w="7673">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flipH="1">
              <a:off x="5303907" y="4360727"/>
              <a:ext cx="180738" cy="52875"/>
            </a:xfrm>
            <a:custGeom>
              <a:rect b="b" l="l" r="r" t="t"/>
              <a:pathLst>
                <a:path extrusionOk="0" h="1913" w="6539">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flipH="1">
              <a:off x="5307610" y="4365895"/>
              <a:ext cx="177034" cy="51825"/>
            </a:xfrm>
            <a:custGeom>
              <a:rect b="b" l="l" r="r" t="t"/>
              <a:pathLst>
                <a:path extrusionOk="0" h="1875" w="6405">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flipH="1">
              <a:off x="5200643" y="4466590"/>
              <a:ext cx="213021" cy="54202"/>
            </a:xfrm>
            <a:custGeom>
              <a:rect b="b" l="l" r="r" t="t"/>
              <a:pathLst>
                <a:path extrusionOk="0" h="1961" w="7707">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flipH="1">
              <a:off x="5201582" y="4462443"/>
              <a:ext cx="212994" cy="35987"/>
            </a:xfrm>
            <a:custGeom>
              <a:rect b="b" l="l" r="r" t="t"/>
              <a:pathLst>
                <a:path extrusionOk="0" h="1302" w="7706">
                  <a:moveTo>
                    <a:pt x="7673" y="1"/>
                  </a:moveTo>
                  <a:lnTo>
                    <a:pt x="0" y="334"/>
                  </a:lnTo>
                  <a:lnTo>
                    <a:pt x="67" y="1302"/>
                  </a:lnTo>
                  <a:lnTo>
                    <a:pt x="7706" y="968"/>
                  </a:lnTo>
                  <a:lnTo>
                    <a:pt x="767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flipH="1">
              <a:off x="5201582" y="4439861"/>
              <a:ext cx="212994" cy="54423"/>
            </a:xfrm>
            <a:custGeom>
              <a:rect b="b" l="l" r="r" t="t"/>
              <a:pathLst>
                <a:path extrusionOk="0" h="1969" w="7706">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flipH="1">
              <a:off x="5215402" y="4447960"/>
              <a:ext cx="185354" cy="25567"/>
            </a:xfrm>
            <a:custGeom>
              <a:rect b="b" l="l" r="r" t="t"/>
              <a:pathLst>
                <a:path extrusionOk="0" h="925" w="6706">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flipH="1">
              <a:off x="5265185" y="4192120"/>
              <a:ext cx="359624" cy="315704"/>
            </a:xfrm>
            <a:custGeom>
              <a:rect b="b" l="l" r="r" t="t"/>
              <a:pathLst>
                <a:path extrusionOk="0" h="11422" w="13011">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flipH="1">
              <a:off x="5254128" y="4204779"/>
              <a:ext cx="339613" cy="316312"/>
            </a:xfrm>
            <a:custGeom>
              <a:rect b="b" l="l" r="r" t="t"/>
              <a:pathLst>
                <a:path extrusionOk="0" h="11444" w="12287">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flipH="1">
              <a:off x="5355538" y="4288198"/>
              <a:ext cx="157686" cy="148454"/>
            </a:xfrm>
            <a:custGeom>
              <a:rect b="b" l="l" r="r" t="t"/>
              <a:pathLst>
                <a:path extrusionOk="0" h="5371" w="5705">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flipH="1">
              <a:off x="7172811" y="4481350"/>
              <a:ext cx="213021" cy="54202"/>
            </a:xfrm>
            <a:custGeom>
              <a:rect b="b" l="l" r="r" t="t"/>
              <a:pathLst>
                <a:path extrusionOk="0" h="1961" w="7707">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flipH="1">
              <a:off x="7172811" y="4477203"/>
              <a:ext cx="212082" cy="35987"/>
            </a:xfrm>
            <a:custGeom>
              <a:rect b="b" l="l" r="r" t="t"/>
              <a:pathLst>
                <a:path extrusionOk="0" h="1302" w="7673">
                  <a:moveTo>
                    <a:pt x="34" y="0"/>
                  </a:moveTo>
                  <a:lnTo>
                    <a:pt x="0" y="968"/>
                  </a:lnTo>
                  <a:lnTo>
                    <a:pt x="7639" y="1301"/>
                  </a:lnTo>
                  <a:lnTo>
                    <a:pt x="7672"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flipH="1">
              <a:off x="7171899" y="4454621"/>
              <a:ext cx="212994" cy="54396"/>
            </a:xfrm>
            <a:custGeom>
              <a:rect b="b" l="l" r="r" t="t"/>
              <a:pathLst>
                <a:path extrusionOk="0" h="1968" w="7706">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flipH="1">
              <a:off x="7185719" y="4462084"/>
              <a:ext cx="184442" cy="25291"/>
            </a:xfrm>
            <a:custGeom>
              <a:rect b="b" l="l" r="r" t="t"/>
              <a:pathLst>
                <a:path extrusionOk="0" h="915" w="6673">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flipH="1">
              <a:off x="7194951" y="4440773"/>
              <a:ext cx="212082" cy="54202"/>
            </a:xfrm>
            <a:custGeom>
              <a:rect b="b" l="l" r="r" t="t"/>
              <a:pathLst>
                <a:path extrusionOk="0" h="1961" w="7673">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flipH="1">
              <a:off x="7194951" y="4435715"/>
              <a:ext cx="212994" cy="35987"/>
            </a:xfrm>
            <a:custGeom>
              <a:rect b="b" l="l" r="r" t="t"/>
              <a:pathLst>
                <a:path extrusionOk="0" h="1302" w="7706">
                  <a:moveTo>
                    <a:pt x="67" y="0"/>
                  </a:moveTo>
                  <a:lnTo>
                    <a:pt x="0" y="1001"/>
                  </a:lnTo>
                  <a:lnTo>
                    <a:pt x="7672" y="1301"/>
                  </a:lnTo>
                  <a:lnTo>
                    <a:pt x="7706"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flipH="1">
              <a:off x="7193099" y="4414045"/>
              <a:ext cx="212082" cy="54423"/>
            </a:xfrm>
            <a:custGeom>
              <a:rect b="b" l="l" r="r" t="t"/>
              <a:pathLst>
                <a:path extrusionOk="0" h="1969" w="7673">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flipH="1">
              <a:off x="7207859" y="4421536"/>
              <a:ext cx="184414" cy="25263"/>
            </a:xfrm>
            <a:custGeom>
              <a:rect b="b" l="l" r="r" t="t"/>
              <a:pathLst>
                <a:path extrusionOk="0" h="914" w="6672">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flipH="1">
              <a:off x="7192187" y="4391343"/>
              <a:ext cx="212082" cy="54202"/>
            </a:xfrm>
            <a:custGeom>
              <a:rect b="b" l="l" r="r" t="t"/>
              <a:pathLst>
                <a:path extrusionOk="0" h="1961" w="7673">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flipH="1">
              <a:off x="7192187" y="4386847"/>
              <a:ext cx="212082" cy="35987"/>
            </a:xfrm>
            <a:custGeom>
              <a:rect b="b" l="l" r="r" t="t"/>
              <a:pathLst>
                <a:path extrusionOk="0" h="1302" w="7673">
                  <a:moveTo>
                    <a:pt x="34" y="0"/>
                  </a:moveTo>
                  <a:lnTo>
                    <a:pt x="1" y="1001"/>
                  </a:lnTo>
                  <a:lnTo>
                    <a:pt x="7639" y="1301"/>
                  </a:lnTo>
                  <a:lnTo>
                    <a:pt x="7673"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flipH="1">
              <a:off x="7191247" y="4365177"/>
              <a:ext cx="212082" cy="54423"/>
            </a:xfrm>
            <a:custGeom>
              <a:rect b="b" l="l" r="r" t="t"/>
              <a:pathLst>
                <a:path extrusionOk="0" h="1969" w="7673">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flipH="1">
              <a:off x="7205094" y="4372695"/>
              <a:ext cx="184414" cy="25235"/>
            </a:xfrm>
            <a:custGeom>
              <a:rect b="b" l="l" r="r" t="t"/>
              <a:pathLst>
                <a:path extrusionOk="0" h="913" w="6672">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flipH="1">
              <a:off x="7214299" y="4351357"/>
              <a:ext cx="212082" cy="54174"/>
            </a:xfrm>
            <a:custGeom>
              <a:rect b="b" l="l" r="r" t="t"/>
              <a:pathLst>
                <a:path extrusionOk="0" h="1960" w="7673">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flipH="1">
              <a:off x="7214299" y="4347183"/>
              <a:ext cx="212082" cy="35075"/>
            </a:xfrm>
            <a:custGeom>
              <a:rect b="b" l="l" r="r" t="t"/>
              <a:pathLst>
                <a:path extrusionOk="0" h="1269" w="7673">
                  <a:moveTo>
                    <a:pt x="33" y="1"/>
                  </a:moveTo>
                  <a:lnTo>
                    <a:pt x="0" y="968"/>
                  </a:lnTo>
                  <a:lnTo>
                    <a:pt x="7639" y="1268"/>
                  </a:lnTo>
                  <a:lnTo>
                    <a:pt x="7672" y="301"/>
                  </a:ln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flipH="1">
              <a:off x="7213387" y="4324601"/>
              <a:ext cx="212994" cy="54423"/>
            </a:xfrm>
            <a:custGeom>
              <a:rect b="b" l="l" r="r" t="t"/>
              <a:pathLst>
                <a:path extrusionOk="0" h="1969" w="7706">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flipH="1">
              <a:off x="7227207" y="4332119"/>
              <a:ext cx="184442" cy="25235"/>
            </a:xfrm>
            <a:custGeom>
              <a:rect b="b" l="l" r="r" t="t"/>
              <a:pathLst>
                <a:path extrusionOk="0" h="913" w="6673">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flipH="1">
              <a:off x="7180191" y="4316530"/>
              <a:ext cx="213021" cy="54893"/>
            </a:xfrm>
            <a:custGeom>
              <a:rect b="b" l="l" r="r" t="t"/>
              <a:pathLst>
                <a:path extrusionOk="0" h="1986" w="7707">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flipH="1">
              <a:off x="7180191" y="4312162"/>
              <a:ext cx="213021" cy="35987"/>
            </a:xfrm>
            <a:custGeom>
              <a:rect b="b" l="l" r="r" t="t"/>
              <a:pathLst>
                <a:path extrusionOk="0" h="1302" w="7707">
                  <a:moveTo>
                    <a:pt x="68" y="0"/>
                  </a:moveTo>
                  <a:lnTo>
                    <a:pt x="1" y="968"/>
                  </a:lnTo>
                  <a:lnTo>
                    <a:pt x="7673" y="1301"/>
                  </a:lnTo>
                  <a:lnTo>
                    <a:pt x="7706" y="334"/>
                  </a:lnTo>
                  <a:lnTo>
                    <a:pt x="6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flipH="1">
              <a:off x="7179279" y="4289801"/>
              <a:ext cx="212994" cy="54865"/>
            </a:xfrm>
            <a:custGeom>
              <a:rect b="b" l="l" r="r" t="t"/>
              <a:pathLst>
                <a:path extrusionOk="0" h="1985" w="7706">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flipH="1">
              <a:off x="7193099" y="4297983"/>
              <a:ext cx="185354" cy="25263"/>
            </a:xfrm>
            <a:custGeom>
              <a:rect b="b" l="l" r="r" t="t"/>
              <a:pathLst>
                <a:path extrusionOk="0" h="914" w="6706">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flipH="1">
              <a:off x="7333236" y="4438811"/>
              <a:ext cx="212082" cy="73439"/>
            </a:xfrm>
            <a:custGeom>
              <a:rect b="b" l="l" r="r" t="t"/>
              <a:pathLst>
                <a:path extrusionOk="0" h="2657" w="7673">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flipH="1">
              <a:off x="7336000" y="4423719"/>
              <a:ext cx="212109" cy="77475"/>
            </a:xfrm>
            <a:custGeom>
              <a:rect b="b" l="l" r="r" t="t"/>
              <a:pathLst>
                <a:path extrusionOk="0" h="2803" w="7674">
                  <a:moveTo>
                    <a:pt x="7406" y="1"/>
                  </a:moveTo>
                  <a:lnTo>
                    <a:pt x="1" y="1869"/>
                  </a:lnTo>
                  <a:lnTo>
                    <a:pt x="234" y="2803"/>
                  </a:lnTo>
                  <a:lnTo>
                    <a:pt x="7673" y="935"/>
                  </a:lnTo>
                  <a:lnTo>
                    <a:pt x="740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flipH="1">
              <a:off x="7339703" y="4412995"/>
              <a:ext cx="212082" cy="73439"/>
            </a:xfrm>
            <a:custGeom>
              <a:rect b="b" l="l" r="r" t="t"/>
              <a:pathLst>
                <a:path extrusionOk="0" h="2657" w="7673">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flipH="1">
              <a:off x="7356287" y="4419988"/>
              <a:ext cx="181678" cy="53539"/>
            </a:xfrm>
            <a:custGeom>
              <a:rect b="b" l="l" r="r" t="t"/>
              <a:pathLst>
                <a:path extrusionOk="0" h="1937" w="6573">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flipH="1">
              <a:off x="7428208" y="4481350"/>
              <a:ext cx="212082" cy="54202"/>
            </a:xfrm>
            <a:custGeom>
              <a:rect b="b" l="l" r="r" t="t"/>
              <a:pathLst>
                <a:path extrusionOk="0" h="1961" w="7673">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flipH="1">
              <a:off x="7427296" y="4477203"/>
              <a:ext cx="212994" cy="35048"/>
            </a:xfrm>
            <a:custGeom>
              <a:rect b="b" l="l" r="r" t="t"/>
              <a:pathLst>
                <a:path extrusionOk="0" h="1268" w="7706">
                  <a:moveTo>
                    <a:pt x="34" y="0"/>
                  </a:moveTo>
                  <a:lnTo>
                    <a:pt x="0" y="968"/>
                  </a:lnTo>
                  <a:lnTo>
                    <a:pt x="7672" y="1268"/>
                  </a:lnTo>
                  <a:lnTo>
                    <a:pt x="7706" y="301"/>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flipH="1">
              <a:off x="7426356" y="4454621"/>
              <a:ext cx="213021" cy="54396"/>
            </a:xfrm>
            <a:custGeom>
              <a:rect b="b" l="l" r="r" t="t"/>
              <a:pathLst>
                <a:path extrusionOk="0" h="1968" w="7707">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flipH="1">
              <a:off x="7440204" y="4462084"/>
              <a:ext cx="185354" cy="25291"/>
            </a:xfrm>
            <a:custGeom>
              <a:rect b="b" l="l" r="r" t="t"/>
              <a:pathLst>
                <a:path extrusionOk="0" h="915" w="6706">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flipH="1">
              <a:off x="6329171" y="4479498"/>
              <a:ext cx="219462" cy="55335"/>
            </a:xfrm>
            <a:custGeom>
              <a:rect b="b" l="l" r="r" t="t"/>
              <a:pathLst>
                <a:path extrusionOk="0" h="2002" w="794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flipH="1">
              <a:off x="6329171" y="4474439"/>
              <a:ext cx="218549" cy="36899"/>
            </a:xfrm>
            <a:custGeom>
              <a:rect b="b" l="l" r="r" t="t"/>
              <a:pathLst>
                <a:path extrusionOk="0" h="1335" w="7907">
                  <a:moveTo>
                    <a:pt x="34" y="0"/>
                  </a:moveTo>
                  <a:lnTo>
                    <a:pt x="0" y="1001"/>
                  </a:lnTo>
                  <a:lnTo>
                    <a:pt x="7873" y="1335"/>
                  </a:lnTo>
                  <a:lnTo>
                    <a:pt x="7906" y="334"/>
                  </a:lnTo>
                  <a:lnTo>
                    <a:pt x="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flipH="1">
              <a:off x="6328259" y="4451857"/>
              <a:ext cx="218549" cy="55999"/>
            </a:xfrm>
            <a:custGeom>
              <a:rect b="b" l="l" r="r" t="t"/>
              <a:pathLst>
                <a:path extrusionOk="0" h="2026" w="7907">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flipH="1">
              <a:off x="6343019" y="4459099"/>
              <a:ext cx="189030" cy="26424"/>
            </a:xfrm>
            <a:custGeom>
              <a:rect b="b" l="l" r="r" t="t"/>
              <a:pathLst>
                <a:path extrusionOk="0" h="956" w="6839">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flipH="1">
              <a:off x="6343931" y="4464821"/>
              <a:ext cx="188118" cy="33085"/>
            </a:xfrm>
            <a:custGeom>
              <a:rect b="b" l="l" r="r" t="t"/>
              <a:pathLst>
                <a:path extrusionOk="0" h="1197" w="6806">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flipH="1">
              <a:off x="6352224" y="4437125"/>
              <a:ext cx="218549" cy="56220"/>
            </a:xfrm>
            <a:custGeom>
              <a:rect b="b" l="l" r="r" t="t"/>
              <a:pathLst>
                <a:path extrusionOk="0" h="2034" w="7907">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flipH="1">
              <a:off x="6351311" y="4432951"/>
              <a:ext cx="219462" cy="36899"/>
            </a:xfrm>
            <a:custGeom>
              <a:rect b="b" l="l" r="r" t="t"/>
              <a:pathLst>
                <a:path extrusionOk="0" h="1335" w="7940">
                  <a:moveTo>
                    <a:pt x="67" y="0"/>
                  </a:moveTo>
                  <a:lnTo>
                    <a:pt x="1" y="1001"/>
                  </a:lnTo>
                  <a:lnTo>
                    <a:pt x="7873" y="1334"/>
                  </a:lnTo>
                  <a:lnTo>
                    <a:pt x="7940"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flipH="1">
              <a:off x="6351311" y="4409678"/>
              <a:ext cx="218549" cy="56026"/>
            </a:xfrm>
            <a:custGeom>
              <a:rect b="b" l="l" r="r" t="t"/>
              <a:pathLst>
                <a:path extrusionOk="0" h="2027" w="7907">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flipH="1">
              <a:off x="6365131" y="4417611"/>
              <a:ext cx="189970" cy="26424"/>
            </a:xfrm>
            <a:custGeom>
              <a:rect b="b" l="l" r="r" t="t"/>
              <a:pathLst>
                <a:path extrusionOk="0" h="956" w="6873">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flipH="1">
              <a:off x="6302443" y="4402519"/>
              <a:ext cx="219462" cy="36899"/>
            </a:xfrm>
            <a:custGeom>
              <a:rect b="b" l="l" r="r" t="t"/>
              <a:pathLst>
                <a:path extrusionOk="0" h="1335" w="7940">
                  <a:moveTo>
                    <a:pt x="67" y="0"/>
                  </a:moveTo>
                  <a:lnTo>
                    <a:pt x="0" y="1001"/>
                  </a:lnTo>
                  <a:lnTo>
                    <a:pt x="7873" y="1335"/>
                  </a:lnTo>
                  <a:lnTo>
                    <a:pt x="7939" y="334"/>
                  </a:lnTo>
                  <a:lnTo>
                    <a:pt x="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flipH="1">
              <a:off x="6301531" y="4379052"/>
              <a:ext cx="219462" cy="56220"/>
            </a:xfrm>
            <a:custGeom>
              <a:rect b="b" l="l" r="r" t="t"/>
              <a:pathLst>
                <a:path extrusionOk="0" h="2034" w="794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flipH="1">
              <a:off x="6317203" y="4386515"/>
              <a:ext cx="189030" cy="26175"/>
            </a:xfrm>
            <a:custGeom>
              <a:rect b="b" l="l" r="r" t="t"/>
              <a:pathLst>
                <a:path extrusionOk="0" h="947" w="6839">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flipH="1">
              <a:off x="6318115" y="4392016"/>
              <a:ext cx="187206" cy="33361"/>
            </a:xfrm>
            <a:custGeom>
              <a:rect b="b" l="l" r="r" t="t"/>
              <a:pathLst>
                <a:path extrusionOk="0" h="1207" w="6773">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flipH="1">
              <a:off x="6302443" y="4365177"/>
              <a:ext cx="219462" cy="56026"/>
            </a:xfrm>
            <a:custGeom>
              <a:rect b="b" l="l" r="r" t="t"/>
              <a:pathLst>
                <a:path extrusionOk="0" h="2027" w="794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flipH="1">
              <a:off x="6301531" y="4337509"/>
              <a:ext cx="218522" cy="56026"/>
            </a:xfrm>
            <a:custGeom>
              <a:rect b="b" l="l" r="r" t="t"/>
              <a:pathLst>
                <a:path extrusionOk="0" h="2027" w="7906">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flipH="1">
              <a:off x="6316263" y="4344778"/>
              <a:ext cx="189058" cy="26424"/>
            </a:xfrm>
            <a:custGeom>
              <a:rect b="b" l="l" r="r" t="t"/>
              <a:pathLst>
                <a:path extrusionOk="0" h="956" w="684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flipH="1">
              <a:off x="6317203" y="4350472"/>
              <a:ext cx="187178" cy="33113"/>
            </a:xfrm>
            <a:custGeom>
              <a:rect b="b" l="l" r="r" t="t"/>
              <a:pathLst>
                <a:path extrusionOk="0" h="1198" w="6772">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flipH="1">
              <a:off x="6086682" y="4431099"/>
              <a:ext cx="204729" cy="102157"/>
            </a:xfrm>
            <a:custGeom>
              <a:rect b="b" l="l" r="r" t="t"/>
              <a:pathLst>
                <a:path extrusionOk="0" h="3696" w="7407">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flipH="1">
              <a:off x="6082094" y="4413575"/>
              <a:ext cx="202850" cy="114347"/>
            </a:xfrm>
            <a:custGeom>
              <a:rect b="b" l="l" r="r" t="t"/>
              <a:pathLst>
                <a:path extrusionOk="0" h="4137" w="7339">
                  <a:moveTo>
                    <a:pt x="434" y="1"/>
                  </a:moveTo>
                  <a:lnTo>
                    <a:pt x="0" y="868"/>
                  </a:lnTo>
                  <a:lnTo>
                    <a:pt x="6939" y="4137"/>
                  </a:lnTo>
                  <a:lnTo>
                    <a:pt x="7339" y="3236"/>
                  </a:lnTo>
                  <a:lnTo>
                    <a:pt x="4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flipH="1">
              <a:off x="6075626" y="4406831"/>
              <a:ext cx="203790" cy="102434"/>
            </a:xfrm>
            <a:custGeom>
              <a:rect b="b" l="l" r="r" t="t"/>
              <a:pathLst>
                <a:path extrusionOk="0" h="3706" w="7373">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flipH="1">
              <a:off x="6089473" y="4414764"/>
              <a:ext cx="171506" cy="83666"/>
            </a:xfrm>
            <a:custGeom>
              <a:rect b="b" l="l" r="r" t="t"/>
              <a:pathLst>
                <a:path extrusionOk="0" h="3027" w="6205">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flipH="1">
              <a:off x="6183507" y="4462001"/>
              <a:ext cx="212994" cy="54396"/>
            </a:xfrm>
            <a:custGeom>
              <a:rect b="b" l="l" r="r" t="t"/>
              <a:pathLst>
                <a:path extrusionOk="0" h="1968" w="7706">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flipH="1">
              <a:off x="6183507" y="4457828"/>
              <a:ext cx="212994" cy="35987"/>
            </a:xfrm>
            <a:custGeom>
              <a:rect b="b" l="l" r="r" t="t"/>
              <a:pathLst>
                <a:path extrusionOk="0" h="1302" w="7706">
                  <a:moveTo>
                    <a:pt x="67" y="1"/>
                  </a:moveTo>
                  <a:lnTo>
                    <a:pt x="0" y="968"/>
                  </a:lnTo>
                  <a:lnTo>
                    <a:pt x="7672" y="1302"/>
                  </a:lnTo>
                  <a:lnTo>
                    <a:pt x="7706" y="301"/>
                  </a:lnTo>
                  <a:lnTo>
                    <a:pt x="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flipH="1">
              <a:off x="6182594" y="4435245"/>
              <a:ext cx="212082" cy="54423"/>
            </a:xfrm>
            <a:custGeom>
              <a:rect b="b" l="l" r="r" t="t"/>
              <a:pathLst>
                <a:path extrusionOk="0" h="1969" w="7673">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flipH="1">
              <a:off x="6196414" y="4442763"/>
              <a:ext cx="184414" cy="25235"/>
            </a:xfrm>
            <a:custGeom>
              <a:rect b="b" l="l" r="r" t="t"/>
              <a:pathLst>
                <a:path extrusionOk="0" h="913" w="6672">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6" name="Google Shape;576;p1"/>
          <p:cNvGrpSpPr/>
          <p:nvPr/>
        </p:nvGrpSpPr>
        <p:grpSpPr>
          <a:xfrm>
            <a:off x="4181374" y="3198608"/>
            <a:ext cx="449696" cy="426611"/>
            <a:chOff x="4192650" y="3203925"/>
            <a:chExt cx="438300" cy="415800"/>
          </a:xfrm>
        </p:grpSpPr>
        <p:sp>
          <p:nvSpPr>
            <p:cNvPr id="577" name="Google Shape;577;p1">
              <a:hlinkClick action="ppaction://hlinkshowjump?jump=nextslide"/>
            </p:cNvPr>
            <p:cNvSpPr/>
            <p:nvPr/>
          </p:nvSpPr>
          <p:spPr>
            <a:xfrm>
              <a:off x="4192650" y="3203925"/>
              <a:ext cx="438300" cy="415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1"/>
            <p:cNvGrpSpPr/>
            <p:nvPr/>
          </p:nvGrpSpPr>
          <p:grpSpPr>
            <a:xfrm>
              <a:off x="4309575" y="3316763"/>
              <a:ext cx="204457" cy="190123"/>
              <a:chOff x="4426425" y="4796938"/>
              <a:chExt cx="204457" cy="190123"/>
            </a:xfrm>
          </p:grpSpPr>
          <p:sp>
            <p:nvSpPr>
              <p:cNvPr id="579" name="Google Shape;579;p1"/>
              <p:cNvSpPr/>
              <p:nvPr/>
            </p:nvSpPr>
            <p:spPr>
              <a:xfrm>
                <a:off x="4426425" y="4796938"/>
                <a:ext cx="116800" cy="190123"/>
              </a:xfrm>
              <a:custGeom>
                <a:rect b="b" l="l" r="r" t="t"/>
                <a:pathLst>
                  <a:path extrusionOk="0" h="23207" w="14257">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4514090" y="4796938"/>
                <a:ext cx="116792" cy="190123"/>
              </a:xfrm>
              <a:custGeom>
                <a:rect b="b" l="l" r="r" t="t"/>
                <a:pathLst>
                  <a:path extrusionOk="0" h="23207" w="14256">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0"/>
          <p:cNvPicPr preferRelativeResize="0"/>
          <p:nvPr/>
        </p:nvPicPr>
        <p:blipFill rotWithShape="1">
          <a:blip r:embed="rId3">
            <a:alphaModFix/>
          </a:blip>
          <a:srcRect b="0" l="0" r="0" t="0"/>
          <a:stretch/>
        </p:blipFill>
        <p:spPr>
          <a:xfrm>
            <a:off x="198175" y="405350"/>
            <a:ext cx="8656800" cy="4219524"/>
          </a:xfrm>
          <a:prstGeom prst="rect">
            <a:avLst/>
          </a:prstGeom>
          <a:noFill/>
          <a:ln>
            <a:noFill/>
          </a:ln>
        </p:spPr>
      </p:pic>
      <p:sp>
        <p:nvSpPr>
          <p:cNvPr id="1011" name="Google Shape;1011;p10"/>
          <p:cNvSpPr txBox="1"/>
          <p:nvPr/>
        </p:nvSpPr>
        <p:spPr>
          <a:xfrm>
            <a:off x="198175" y="57475"/>
            <a:ext cx="185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Login Screen</a:t>
            </a:r>
            <a:endParaRPr b="0" i="0" sz="1400" u="none" cap="none" strike="noStrike">
              <a:solidFill>
                <a:schemeClr val="dk2"/>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1"/>
          <p:cNvSpPr txBox="1"/>
          <p:nvPr/>
        </p:nvSpPr>
        <p:spPr>
          <a:xfrm>
            <a:off x="198175" y="149850"/>
            <a:ext cx="165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Register Screen</a:t>
            </a:r>
            <a:endParaRPr b="0" i="0" sz="1400" u="none" cap="none" strike="noStrike">
              <a:solidFill>
                <a:schemeClr val="dk2"/>
              </a:solidFill>
              <a:latin typeface="Poppins"/>
              <a:ea typeface="Poppins"/>
              <a:cs typeface="Poppins"/>
              <a:sym typeface="Poppins"/>
            </a:endParaRPr>
          </a:p>
        </p:txBody>
      </p:sp>
      <p:pic>
        <p:nvPicPr>
          <p:cNvPr id="1017" name="Google Shape;1017;p11"/>
          <p:cNvPicPr preferRelativeResize="0"/>
          <p:nvPr/>
        </p:nvPicPr>
        <p:blipFill rotWithShape="1">
          <a:blip r:embed="rId3">
            <a:alphaModFix/>
          </a:blip>
          <a:srcRect b="0" l="0" r="0" t="0"/>
          <a:stretch/>
        </p:blipFill>
        <p:spPr>
          <a:xfrm>
            <a:off x="275663" y="605825"/>
            <a:ext cx="8592677" cy="37861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
          <p:cNvSpPr txBox="1"/>
          <p:nvPr/>
        </p:nvSpPr>
        <p:spPr>
          <a:xfrm>
            <a:off x="503000" y="105225"/>
            <a:ext cx="165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Home Screen</a:t>
            </a:r>
            <a:endParaRPr b="0" i="0" sz="1400" u="none" cap="none" strike="noStrike">
              <a:solidFill>
                <a:schemeClr val="dk2"/>
              </a:solidFill>
              <a:latin typeface="Poppins"/>
              <a:ea typeface="Poppins"/>
              <a:cs typeface="Poppins"/>
              <a:sym typeface="Poppins"/>
            </a:endParaRPr>
          </a:p>
        </p:txBody>
      </p:sp>
      <p:pic>
        <p:nvPicPr>
          <p:cNvPr id="1023" name="Google Shape;1023;p12"/>
          <p:cNvPicPr preferRelativeResize="0"/>
          <p:nvPr/>
        </p:nvPicPr>
        <p:blipFill rotWithShape="1">
          <a:blip r:embed="rId3">
            <a:alphaModFix/>
          </a:blip>
          <a:srcRect b="0" l="0" r="0" t="0"/>
          <a:stretch/>
        </p:blipFill>
        <p:spPr>
          <a:xfrm>
            <a:off x="503000" y="505425"/>
            <a:ext cx="7898276" cy="457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
          <p:cNvSpPr txBox="1"/>
          <p:nvPr/>
        </p:nvSpPr>
        <p:spPr>
          <a:xfrm>
            <a:off x="503000" y="105225"/>
            <a:ext cx="165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Profile Screen</a:t>
            </a:r>
            <a:endParaRPr b="0" i="0" sz="1400" u="none" cap="none" strike="noStrike">
              <a:solidFill>
                <a:schemeClr val="dk2"/>
              </a:solidFill>
              <a:latin typeface="Poppins"/>
              <a:ea typeface="Poppins"/>
              <a:cs typeface="Poppins"/>
              <a:sym typeface="Poppins"/>
            </a:endParaRPr>
          </a:p>
        </p:txBody>
      </p:sp>
      <p:pic>
        <p:nvPicPr>
          <p:cNvPr id="1029" name="Google Shape;1029;p13"/>
          <p:cNvPicPr preferRelativeResize="0"/>
          <p:nvPr/>
        </p:nvPicPr>
        <p:blipFill rotWithShape="1">
          <a:blip r:embed="rId3">
            <a:alphaModFix/>
          </a:blip>
          <a:srcRect b="0" l="0" r="0" t="0"/>
          <a:stretch/>
        </p:blipFill>
        <p:spPr>
          <a:xfrm>
            <a:off x="663525" y="505425"/>
            <a:ext cx="7946476" cy="45919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Create Passion groups Screen</a:t>
            </a:r>
            <a:endParaRPr b="0" i="0" sz="1400" u="none" cap="none" strike="noStrike">
              <a:solidFill>
                <a:schemeClr val="dk2"/>
              </a:solidFill>
              <a:latin typeface="Poppins"/>
              <a:ea typeface="Poppins"/>
              <a:cs typeface="Poppins"/>
              <a:sym typeface="Poppins"/>
            </a:endParaRPr>
          </a:p>
        </p:txBody>
      </p:sp>
      <p:pic>
        <p:nvPicPr>
          <p:cNvPr id="1035" name="Google Shape;1035;p14"/>
          <p:cNvPicPr preferRelativeResize="0"/>
          <p:nvPr/>
        </p:nvPicPr>
        <p:blipFill rotWithShape="1">
          <a:blip r:embed="rId3">
            <a:alphaModFix/>
          </a:blip>
          <a:srcRect b="0" l="0" r="0" t="0"/>
          <a:stretch/>
        </p:blipFill>
        <p:spPr>
          <a:xfrm>
            <a:off x="577901" y="687350"/>
            <a:ext cx="8381327" cy="423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5"/>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Group main page Screen</a:t>
            </a:r>
            <a:endParaRPr b="0" i="0" sz="1400" u="none" cap="none" strike="noStrike">
              <a:solidFill>
                <a:schemeClr val="dk2"/>
              </a:solidFill>
              <a:latin typeface="Poppins"/>
              <a:ea typeface="Poppins"/>
              <a:cs typeface="Poppins"/>
              <a:sym typeface="Poppins"/>
            </a:endParaRPr>
          </a:p>
        </p:txBody>
      </p:sp>
      <p:pic>
        <p:nvPicPr>
          <p:cNvPr id="1041" name="Google Shape;1041;p15"/>
          <p:cNvPicPr preferRelativeResize="0"/>
          <p:nvPr/>
        </p:nvPicPr>
        <p:blipFill rotWithShape="1">
          <a:blip r:embed="rId3">
            <a:alphaModFix/>
          </a:blip>
          <a:srcRect b="0" l="0" r="0" t="0"/>
          <a:stretch/>
        </p:blipFill>
        <p:spPr>
          <a:xfrm>
            <a:off x="663525" y="530175"/>
            <a:ext cx="8077875" cy="4495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Post details screen</a:t>
            </a:r>
            <a:endParaRPr b="0" i="0" sz="1400" u="none" cap="none" strike="noStrike">
              <a:solidFill>
                <a:schemeClr val="dk2"/>
              </a:solidFill>
              <a:latin typeface="Poppins"/>
              <a:ea typeface="Poppins"/>
              <a:cs typeface="Poppins"/>
              <a:sym typeface="Poppins"/>
            </a:endParaRPr>
          </a:p>
        </p:txBody>
      </p:sp>
      <p:pic>
        <p:nvPicPr>
          <p:cNvPr id="1047" name="Google Shape;1047;p16"/>
          <p:cNvPicPr preferRelativeResize="0"/>
          <p:nvPr/>
        </p:nvPicPr>
        <p:blipFill rotWithShape="1">
          <a:blip r:embed="rId3">
            <a:alphaModFix/>
          </a:blip>
          <a:srcRect b="0" l="0" r="0" t="0"/>
          <a:stretch/>
        </p:blipFill>
        <p:spPr>
          <a:xfrm>
            <a:off x="663550" y="644150"/>
            <a:ext cx="7502275" cy="4183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
          <p:cNvSpPr txBox="1"/>
          <p:nvPr/>
        </p:nvSpPr>
        <p:spPr>
          <a:xfrm>
            <a:off x="513700" y="180150"/>
            <a:ext cx="327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Poppins"/>
                <a:ea typeface="Poppins"/>
                <a:cs typeface="Poppins"/>
                <a:sym typeface="Poppins"/>
              </a:rPr>
              <a:t>Create Post modal</a:t>
            </a:r>
            <a:endParaRPr b="0" i="0" sz="1400" u="none" cap="none" strike="noStrike">
              <a:solidFill>
                <a:schemeClr val="dk2"/>
              </a:solidFill>
              <a:latin typeface="Poppins"/>
              <a:ea typeface="Poppins"/>
              <a:cs typeface="Poppins"/>
              <a:sym typeface="Poppins"/>
            </a:endParaRPr>
          </a:p>
        </p:txBody>
      </p:sp>
      <p:pic>
        <p:nvPicPr>
          <p:cNvPr id="1053" name="Google Shape;1053;p17"/>
          <p:cNvPicPr preferRelativeResize="0"/>
          <p:nvPr/>
        </p:nvPicPr>
        <p:blipFill rotWithShape="1">
          <a:blip r:embed="rId3">
            <a:alphaModFix/>
          </a:blip>
          <a:srcRect b="0" l="0" r="0" t="0"/>
          <a:stretch/>
        </p:blipFill>
        <p:spPr>
          <a:xfrm>
            <a:off x="642100" y="580350"/>
            <a:ext cx="7405972" cy="4255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57" name="Shape 1057"/>
        <p:cNvGrpSpPr/>
        <p:nvPr/>
      </p:nvGrpSpPr>
      <p:grpSpPr>
        <a:xfrm>
          <a:off x="0" y="0"/>
          <a:ext cx="0" cy="0"/>
          <a:chOff x="0" y="0"/>
          <a:chExt cx="0" cy="0"/>
        </a:xfrm>
      </p:grpSpPr>
      <p:sp>
        <p:nvSpPr>
          <p:cNvPr id="1058" name="Google Shape;1058;p18"/>
          <p:cNvSpPr txBox="1"/>
          <p:nvPr>
            <p:ph idx="15" type="title"/>
          </p:nvPr>
        </p:nvSpPr>
        <p:spPr>
          <a:xfrm>
            <a:off x="720000" y="2329350"/>
            <a:ext cx="77040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4" name="Shape 584"/>
        <p:cNvGrpSpPr/>
        <p:nvPr/>
      </p:nvGrpSpPr>
      <p:grpSpPr>
        <a:xfrm>
          <a:off x="0" y="0"/>
          <a:ext cx="0" cy="0"/>
          <a:chOff x="0" y="0"/>
          <a:chExt cx="0" cy="0"/>
        </a:xfrm>
      </p:grpSpPr>
      <p:sp>
        <p:nvSpPr>
          <p:cNvPr id="585" name="Google Shape;585;p2"/>
          <p:cNvSpPr txBox="1"/>
          <p:nvPr>
            <p:ph type="title"/>
          </p:nvPr>
        </p:nvSpPr>
        <p:spPr>
          <a:xfrm>
            <a:off x="3855175" y="160850"/>
            <a:ext cx="5315100" cy="202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sz="6400"/>
              <a:t>The Team</a:t>
            </a:r>
            <a:endParaRPr sz="6400"/>
          </a:p>
        </p:txBody>
      </p:sp>
      <p:sp>
        <p:nvSpPr>
          <p:cNvPr id="586" name="Google Shape;586;p2"/>
          <p:cNvSpPr txBox="1"/>
          <p:nvPr>
            <p:ph idx="1" type="subTitle"/>
          </p:nvPr>
        </p:nvSpPr>
        <p:spPr>
          <a:xfrm>
            <a:off x="4651150" y="2088675"/>
            <a:ext cx="4194600" cy="166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900"/>
              <a:t>Niraj Komalkant Malpani</a:t>
            </a:r>
            <a:endParaRPr sz="1900"/>
          </a:p>
          <a:p>
            <a:pPr indent="0" lvl="0" marL="0" rtl="0" algn="l">
              <a:lnSpc>
                <a:spcPct val="100000"/>
              </a:lnSpc>
              <a:spcBef>
                <a:spcPts val="0"/>
              </a:spcBef>
              <a:spcAft>
                <a:spcPts val="0"/>
              </a:spcAft>
              <a:buSzPts val="1400"/>
              <a:buNone/>
            </a:pPr>
            <a:r>
              <a:rPr lang="en" sz="1900"/>
              <a:t>Palaniselvam Shyam Sundar</a:t>
            </a:r>
            <a:endParaRPr sz="1900"/>
          </a:p>
          <a:p>
            <a:pPr indent="0" lvl="0" marL="0" rtl="0" algn="l">
              <a:lnSpc>
                <a:spcPct val="100000"/>
              </a:lnSpc>
              <a:spcBef>
                <a:spcPts val="0"/>
              </a:spcBef>
              <a:spcAft>
                <a:spcPts val="0"/>
              </a:spcAft>
              <a:buSzPts val="1400"/>
              <a:buNone/>
            </a:pPr>
            <a:r>
              <a:rPr lang="en" sz="1900"/>
              <a:t>Ranjan Govardhan</a:t>
            </a:r>
            <a:endParaRPr sz="1900"/>
          </a:p>
          <a:p>
            <a:pPr indent="0" lvl="0" marL="0" rtl="0" algn="l">
              <a:lnSpc>
                <a:spcPct val="100000"/>
              </a:lnSpc>
              <a:spcBef>
                <a:spcPts val="0"/>
              </a:spcBef>
              <a:spcAft>
                <a:spcPts val="0"/>
              </a:spcAft>
              <a:buSzPts val="1400"/>
              <a:buNone/>
            </a:pPr>
            <a:r>
              <a:rPr lang="en" sz="1900"/>
              <a:t>Prashanth Baskar</a:t>
            </a:r>
            <a:endParaRPr sz="1900"/>
          </a:p>
        </p:txBody>
      </p:sp>
      <p:grpSp>
        <p:nvGrpSpPr>
          <p:cNvPr id="587" name="Google Shape;587;p2"/>
          <p:cNvGrpSpPr/>
          <p:nvPr/>
        </p:nvGrpSpPr>
        <p:grpSpPr>
          <a:xfrm>
            <a:off x="486500" y="1625649"/>
            <a:ext cx="3368686" cy="2982842"/>
            <a:chOff x="486500" y="1625649"/>
            <a:chExt cx="3368686" cy="2982842"/>
          </a:xfrm>
        </p:grpSpPr>
        <p:sp>
          <p:nvSpPr>
            <p:cNvPr id="588" name="Google Shape;588;p2"/>
            <p:cNvSpPr/>
            <p:nvPr/>
          </p:nvSpPr>
          <p:spPr>
            <a:xfrm>
              <a:off x="486500" y="4411788"/>
              <a:ext cx="3368686" cy="196703"/>
            </a:xfrm>
            <a:custGeom>
              <a:rect b="b" l="l" r="r" t="t"/>
              <a:pathLst>
                <a:path extrusionOk="0" h="9441" w="161684">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
            <p:cNvSpPr/>
            <p:nvPr/>
          </p:nvSpPr>
          <p:spPr>
            <a:xfrm>
              <a:off x="1140550" y="2332227"/>
              <a:ext cx="1291312" cy="1018894"/>
            </a:xfrm>
            <a:custGeom>
              <a:rect b="b" l="l" r="r" t="t"/>
              <a:pathLst>
                <a:path extrusionOk="0" h="48903" w="61978">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
            <p:cNvSpPr/>
            <p:nvPr/>
          </p:nvSpPr>
          <p:spPr>
            <a:xfrm>
              <a:off x="2105288" y="2058063"/>
              <a:ext cx="1017498" cy="1028624"/>
            </a:xfrm>
            <a:custGeom>
              <a:rect b="b" l="l" r="r" t="t"/>
              <a:pathLst>
                <a:path extrusionOk="0" h="49370" w="48836">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
            <p:cNvSpPr/>
            <p:nvPr/>
          </p:nvSpPr>
          <p:spPr>
            <a:xfrm>
              <a:off x="1967644" y="1821364"/>
              <a:ext cx="440598" cy="424680"/>
            </a:xfrm>
            <a:custGeom>
              <a:rect b="b" l="l" r="r" t="t"/>
              <a:pathLst>
                <a:path extrusionOk="0" h="20383" w="21147">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
            <p:cNvSpPr/>
            <p:nvPr/>
          </p:nvSpPr>
          <p:spPr>
            <a:xfrm>
              <a:off x="1963456" y="1817196"/>
              <a:ext cx="447598" cy="433014"/>
            </a:xfrm>
            <a:custGeom>
              <a:rect b="b" l="l" r="r" t="t"/>
              <a:pathLst>
                <a:path extrusionOk="0" h="20783" w="21483">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
            <p:cNvSpPr/>
            <p:nvPr/>
          </p:nvSpPr>
          <p:spPr>
            <a:xfrm>
              <a:off x="1938494" y="1819947"/>
              <a:ext cx="440598" cy="424013"/>
            </a:xfrm>
            <a:custGeom>
              <a:rect b="b" l="l" r="r" t="t"/>
              <a:pathLst>
                <a:path extrusionOk="0" h="20351" w="21147">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
            <p:cNvSpPr/>
            <p:nvPr/>
          </p:nvSpPr>
          <p:spPr>
            <a:xfrm>
              <a:off x="1935661" y="1815113"/>
              <a:ext cx="447598" cy="433014"/>
            </a:xfrm>
            <a:custGeom>
              <a:rect b="b" l="l" r="r" t="t"/>
              <a:pathLst>
                <a:path extrusionOk="0" h="20783" w="21483">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
            <p:cNvSpPr/>
            <p:nvPr/>
          </p:nvSpPr>
          <p:spPr>
            <a:xfrm>
              <a:off x="2112206" y="1965946"/>
              <a:ext cx="123718" cy="69526"/>
            </a:xfrm>
            <a:custGeom>
              <a:rect b="b" l="l" r="r" t="t"/>
              <a:pathLst>
                <a:path extrusionOk="0" h="3337" w="5938">
                  <a:moveTo>
                    <a:pt x="5938" y="1"/>
                  </a:moveTo>
                  <a:lnTo>
                    <a:pt x="0" y="1502"/>
                  </a:lnTo>
                  <a:lnTo>
                    <a:pt x="1802" y="3336"/>
                  </a:lnTo>
                  <a:lnTo>
                    <a:pt x="593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
            <p:cNvSpPr/>
            <p:nvPr/>
          </p:nvSpPr>
          <p:spPr>
            <a:xfrm>
              <a:off x="2098579" y="1957195"/>
              <a:ext cx="150429" cy="86611"/>
            </a:xfrm>
            <a:custGeom>
              <a:rect b="b" l="l" r="r" t="t"/>
              <a:pathLst>
                <a:path extrusionOk="0" h="4157" w="722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
            <p:cNvSpPr/>
            <p:nvPr/>
          </p:nvSpPr>
          <p:spPr>
            <a:xfrm>
              <a:off x="3247885" y="1678365"/>
              <a:ext cx="91070" cy="113676"/>
            </a:xfrm>
            <a:custGeom>
              <a:rect b="b" l="l" r="r" t="t"/>
              <a:pathLst>
                <a:path extrusionOk="0" h="5456" w="4371">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
            <p:cNvSpPr/>
            <p:nvPr/>
          </p:nvSpPr>
          <p:spPr>
            <a:xfrm>
              <a:off x="3324354" y="1873433"/>
              <a:ext cx="137865" cy="39712"/>
            </a:xfrm>
            <a:custGeom>
              <a:rect b="b" l="l" r="r" t="t"/>
              <a:pathLst>
                <a:path extrusionOk="0" h="1906" w="6617">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
            <p:cNvSpPr/>
            <p:nvPr/>
          </p:nvSpPr>
          <p:spPr>
            <a:xfrm>
              <a:off x="2894253" y="1748270"/>
              <a:ext cx="123822" cy="89090"/>
            </a:xfrm>
            <a:custGeom>
              <a:rect b="b" l="l" r="r" t="t"/>
              <a:pathLst>
                <a:path extrusionOk="0" h="4276" w="5943">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
            <p:cNvSpPr/>
            <p:nvPr/>
          </p:nvSpPr>
          <p:spPr>
            <a:xfrm>
              <a:off x="3290329" y="2032601"/>
              <a:ext cx="120426" cy="86257"/>
            </a:xfrm>
            <a:custGeom>
              <a:rect b="b" l="l" r="r" t="t"/>
              <a:pathLst>
                <a:path extrusionOk="0" h="4140" w="578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
            <p:cNvSpPr/>
            <p:nvPr/>
          </p:nvSpPr>
          <p:spPr>
            <a:xfrm>
              <a:off x="3090259" y="1625649"/>
              <a:ext cx="43441" cy="136636"/>
            </a:xfrm>
            <a:custGeom>
              <a:rect b="b" l="l" r="r" t="t"/>
              <a:pathLst>
                <a:path extrusionOk="0" h="6558" w="2085">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
            <p:cNvSpPr/>
            <p:nvPr/>
          </p:nvSpPr>
          <p:spPr>
            <a:xfrm>
              <a:off x="2965700" y="1812883"/>
              <a:ext cx="338485" cy="351841"/>
            </a:xfrm>
            <a:custGeom>
              <a:rect b="b" l="l" r="r" t="t"/>
              <a:pathLst>
                <a:path extrusionOk="0" h="16887" w="16246">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
            <p:cNvSpPr/>
            <p:nvPr/>
          </p:nvSpPr>
          <p:spPr>
            <a:xfrm>
              <a:off x="2953198" y="2153618"/>
              <a:ext cx="56317" cy="46129"/>
            </a:xfrm>
            <a:custGeom>
              <a:rect b="b" l="l" r="r" t="t"/>
              <a:pathLst>
                <a:path extrusionOk="0" h="2214" w="2703">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
            <p:cNvSpPr/>
            <p:nvPr/>
          </p:nvSpPr>
          <p:spPr>
            <a:xfrm>
              <a:off x="2949719" y="2098006"/>
              <a:ext cx="112613" cy="88111"/>
            </a:xfrm>
            <a:custGeom>
              <a:rect b="b" l="l" r="r" t="t"/>
              <a:pathLst>
                <a:path extrusionOk="0" h="4229" w="5405">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
            <p:cNvSpPr/>
            <p:nvPr/>
          </p:nvSpPr>
          <p:spPr>
            <a:xfrm>
              <a:off x="967484" y="1868641"/>
              <a:ext cx="640801" cy="328068"/>
            </a:xfrm>
            <a:custGeom>
              <a:rect b="b" l="l" r="r" t="t"/>
              <a:pathLst>
                <a:path extrusionOk="0" h="15746" w="30756">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
            <p:cNvSpPr/>
            <p:nvPr/>
          </p:nvSpPr>
          <p:spPr>
            <a:xfrm>
              <a:off x="2400642" y="3197556"/>
              <a:ext cx="267605" cy="1208618"/>
            </a:xfrm>
            <a:custGeom>
              <a:rect b="b" l="l" r="r" t="t"/>
              <a:pathLst>
                <a:path extrusionOk="0" h="58009" w="12844">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
            <p:cNvSpPr/>
            <p:nvPr/>
          </p:nvSpPr>
          <p:spPr>
            <a:xfrm>
              <a:off x="2538953" y="3232998"/>
              <a:ext cx="325984" cy="1184303"/>
            </a:xfrm>
            <a:custGeom>
              <a:rect b="b" l="l" r="r" t="t"/>
              <a:pathLst>
                <a:path extrusionOk="0" h="56842" w="15646">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
            <p:cNvSpPr/>
            <p:nvPr/>
          </p:nvSpPr>
          <p:spPr>
            <a:xfrm>
              <a:off x="2095516" y="2704091"/>
              <a:ext cx="171680" cy="159867"/>
            </a:xfrm>
            <a:custGeom>
              <a:rect b="b" l="l" r="r" t="t"/>
              <a:pathLst>
                <a:path extrusionOk="0" h="7673" w="824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
            <p:cNvSpPr/>
            <p:nvPr/>
          </p:nvSpPr>
          <p:spPr>
            <a:xfrm>
              <a:off x="2183091" y="2708946"/>
              <a:ext cx="317630" cy="235040"/>
            </a:xfrm>
            <a:custGeom>
              <a:rect b="b" l="l" r="r" t="t"/>
              <a:pathLst>
                <a:path extrusionOk="0" h="11281" w="15245">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
            <p:cNvSpPr/>
            <p:nvPr/>
          </p:nvSpPr>
          <p:spPr>
            <a:xfrm>
              <a:off x="2388140" y="2682484"/>
              <a:ext cx="473996" cy="984975"/>
            </a:xfrm>
            <a:custGeom>
              <a:rect b="b" l="l" r="r" t="t"/>
              <a:pathLst>
                <a:path extrusionOk="0" h="47275" w="2275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
            <p:cNvSpPr/>
            <p:nvPr/>
          </p:nvSpPr>
          <p:spPr>
            <a:xfrm>
              <a:off x="2477090" y="3100959"/>
              <a:ext cx="159179" cy="43399"/>
            </a:xfrm>
            <a:custGeom>
              <a:rect b="b" l="l" r="r" t="t"/>
              <a:pathLst>
                <a:path extrusionOk="0" h="2083" w="764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
            <p:cNvSpPr/>
            <p:nvPr/>
          </p:nvSpPr>
          <p:spPr>
            <a:xfrm>
              <a:off x="2521576" y="2560904"/>
              <a:ext cx="168909" cy="187473"/>
            </a:xfrm>
            <a:custGeom>
              <a:rect b="b" l="l" r="r" t="t"/>
              <a:pathLst>
                <a:path extrusionOk="0" h="8998" w="8107">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
            <p:cNvSpPr/>
            <p:nvPr/>
          </p:nvSpPr>
          <p:spPr>
            <a:xfrm>
              <a:off x="2602212" y="2583845"/>
              <a:ext cx="58401" cy="55609"/>
            </a:xfrm>
            <a:custGeom>
              <a:rect b="b" l="l" r="r" t="t"/>
              <a:pathLst>
                <a:path extrusionOk="0" h="2669" w="2803">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
            <p:cNvSpPr/>
            <p:nvPr/>
          </p:nvSpPr>
          <p:spPr>
            <a:xfrm>
              <a:off x="2529910" y="2578969"/>
              <a:ext cx="65359" cy="50067"/>
            </a:xfrm>
            <a:custGeom>
              <a:rect b="b" l="l" r="r" t="t"/>
              <a:pathLst>
                <a:path extrusionOk="0" h="2403" w="3137">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
            <p:cNvSpPr/>
            <p:nvPr/>
          </p:nvSpPr>
          <p:spPr>
            <a:xfrm>
              <a:off x="2535473" y="2405529"/>
              <a:ext cx="175160" cy="219018"/>
            </a:xfrm>
            <a:custGeom>
              <a:rect b="b" l="l" r="r" t="t"/>
              <a:pathLst>
                <a:path extrusionOk="0" h="10512" w="8407">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
            <p:cNvSpPr/>
            <p:nvPr/>
          </p:nvSpPr>
          <p:spPr>
            <a:xfrm>
              <a:off x="2556331" y="2503917"/>
              <a:ext cx="23648" cy="34169"/>
            </a:xfrm>
            <a:custGeom>
              <a:rect b="b" l="l" r="r" t="t"/>
              <a:pathLst>
                <a:path extrusionOk="0" h="1640" w="1135">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
            <p:cNvSpPr/>
            <p:nvPr/>
          </p:nvSpPr>
          <p:spPr>
            <a:xfrm>
              <a:off x="2619589" y="2464995"/>
              <a:ext cx="22939" cy="18772"/>
            </a:xfrm>
            <a:custGeom>
              <a:rect b="b" l="l" r="r" t="t"/>
              <a:pathLst>
                <a:path extrusionOk="0" h="901" w="1101">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
            <p:cNvSpPr/>
            <p:nvPr/>
          </p:nvSpPr>
          <p:spPr>
            <a:xfrm>
              <a:off x="2551476" y="2450014"/>
              <a:ext cx="28502" cy="8730"/>
            </a:xfrm>
            <a:custGeom>
              <a:rect b="b" l="l" r="r" t="t"/>
              <a:pathLst>
                <a:path extrusionOk="0" h="419" w="1368">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
            <p:cNvSpPr/>
            <p:nvPr/>
          </p:nvSpPr>
          <p:spPr>
            <a:xfrm>
              <a:off x="2526451" y="2675587"/>
              <a:ext cx="165430" cy="111905"/>
            </a:xfrm>
            <a:custGeom>
              <a:rect b="b" l="l" r="r" t="t"/>
              <a:pathLst>
                <a:path extrusionOk="0" h="5371" w="794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
            <p:cNvSpPr/>
            <p:nvPr/>
          </p:nvSpPr>
          <p:spPr>
            <a:xfrm>
              <a:off x="2611526" y="2678358"/>
              <a:ext cx="195724" cy="572025"/>
            </a:xfrm>
            <a:custGeom>
              <a:rect b="b" l="l" r="r" t="t"/>
              <a:pathLst>
                <a:path extrusionOk="0" h="27455" w="9394">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
            <p:cNvSpPr/>
            <p:nvPr/>
          </p:nvSpPr>
          <p:spPr>
            <a:xfrm>
              <a:off x="2691162" y="3048118"/>
              <a:ext cx="155700" cy="148241"/>
            </a:xfrm>
            <a:custGeom>
              <a:rect b="b" l="l" r="r" t="t"/>
              <a:pathLst>
                <a:path extrusionOk="0" h="7115" w="7473">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
            <p:cNvSpPr/>
            <p:nvPr/>
          </p:nvSpPr>
          <p:spPr>
            <a:xfrm>
              <a:off x="2427063" y="2684630"/>
              <a:ext cx="130677" cy="567295"/>
            </a:xfrm>
            <a:custGeom>
              <a:rect b="b" l="l" r="r" t="t"/>
              <a:pathLst>
                <a:path extrusionOk="0" h="27228" w="6272">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
            <p:cNvSpPr/>
            <p:nvPr/>
          </p:nvSpPr>
          <p:spPr>
            <a:xfrm>
              <a:off x="2723145" y="2701299"/>
              <a:ext cx="230060" cy="432305"/>
            </a:xfrm>
            <a:custGeom>
              <a:rect b="b" l="l" r="r" t="t"/>
              <a:pathLst>
                <a:path extrusionOk="0" h="20749" w="11042">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
            <p:cNvSpPr/>
            <p:nvPr/>
          </p:nvSpPr>
          <p:spPr>
            <a:xfrm>
              <a:off x="2607754" y="2487915"/>
              <a:ext cx="12543" cy="16793"/>
            </a:xfrm>
            <a:custGeom>
              <a:rect b="b" l="l" r="r" t="t"/>
              <a:pathLst>
                <a:path extrusionOk="0" h="806" w="602">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
            <p:cNvSpPr/>
            <p:nvPr/>
          </p:nvSpPr>
          <p:spPr>
            <a:xfrm>
              <a:off x="2557018" y="2478101"/>
              <a:ext cx="12543" cy="16210"/>
            </a:xfrm>
            <a:custGeom>
              <a:rect b="b" l="l" r="r" t="t"/>
              <a:pathLst>
                <a:path extrusionOk="0" h="778" w="602">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
            <p:cNvSpPr/>
            <p:nvPr/>
          </p:nvSpPr>
          <p:spPr>
            <a:xfrm>
              <a:off x="2555643" y="2473330"/>
              <a:ext cx="10438" cy="6626"/>
            </a:xfrm>
            <a:custGeom>
              <a:rect b="b" l="l" r="r" t="t"/>
              <a:pathLst>
                <a:path extrusionOk="0" h="318" w="501">
                  <a:moveTo>
                    <a:pt x="0" y="0"/>
                  </a:moveTo>
                  <a:cubicBezTo>
                    <a:pt x="0" y="1"/>
                    <a:pt x="136" y="317"/>
                    <a:pt x="352" y="317"/>
                  </a:cubicBezTo>
                  <a:cubicBezTo>
                    <a:pt x="398" y="317"/>
                    <a:pt x="448" y="303"/>
                    <a:pt x="501" y="267"/>
                  </a:cubicBez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
            <p:cNvSpPr/>
            <p:nvPr/>
          </p:nvSpPr>
          <p:spPr>
            <a:xfrm>
              <a:off x="2606379" y="2483748"/>
              <a:ext cx="10438" cy="6000"/>
            </a:xfrm>
            <a:custGeom>
              <a:rect b="b" l="l" r="r" t="t"/>
              <a:pathLst>
                <a:path extrusionOk="0" h="288" w="501">
                  <a:moveTo>
                    <a:pt x="0" y="1"/>
                  </a:moveTo>
                  <a:cubicBezTo>
                    <a:pt x="0" y="1"/>
                    <a:pt x="132" y="287"/>
                    <a:pt x="343" y="287"/>
                  </a:cubicBezTo>
                  <a:cubicBezTo>
                    <a:pt x="392" y="287"/>
                    <a:pt x="444" y="272"/>
                    <a:pt x="501" y="234"/>
                  </a:cubicBez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
            <p:cNvSpPr/>
            <p:nvPr/>
          </p:nvSpPr>
          <p:spPr>
            <a:xfrm>
              <a:off x="2577188" y="2546486"/>
              <a:ext cx="38232" cy="17043"/>
            </a:xfrm>
            <a:custGeom>
              <a:rect b="b" l="l" r="r" t="t"/>
              <a:pathLst>
                <a:path extrusionOk="0" h="818" w="1835">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
            <p:cNvSpPr/>
            <p:nvPr/>
          </p:nvSpPr>
          <p:spPr>
            <a:xfrm>
              <a:off x="2663366" y="2398257"/>
              <a:ext cx="107738" cy="233540"/>
            </a:xfrm>
            <a:custGeom>
              <a:rect b="b" l="l" r="r" t="t"/>
              <a:pathLst>
                <a:path extrusionOk="0" h="11209" w="5171">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
            <p:cNvSpPr/>
            <p:nvPr/>
          </p:nvSpPr>
          <p:spPr>
            <a:xfrm>
              <a:off x="2671159" y="2515648"/>
              <a:ext cx="60130" cy="66880"/>
            </a:xfrm>
            <a:custGeom>
              <a:rect b="b" l="l" r="r" t="t"/>
              <a:pathLst>
                <a:path extrusionOk="0" h="3210" w="2886">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
            <p:cNvSpPr/>
            <p:nvPr/>
          </p:nvSpPr>
          <p:spPr>
            <a:xfrm>
              <a:off x="2538953" y="2770100"/>
              <a:ext cx="52150" cy="50067"/>
            </a:xfrm>
            <a:custGeom>
              <a:rect b="b" l="l" r="r" t="t"/>
              <a:pathLst>
                <a:path extrusionOk="0" h="2403" w="2503">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
            <p:cNvSpPr/>
            <p:nvPr/>
          </p:nvSpPr>
          <p:spPr>
            <a:xfrm>
              <a:off x="2582042" y="2770809"/>
              <a:ext cx="49379" cy="52150"/>
            </a:xfrm>
            <a:custGeom>
              <a:rect b="b" l="l" r="r" t="t"/>
              <a:pathLst>
                <a:path extrusionOk="0" h="2503" w="237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
            <p:cNvSpPr/>
            <p:nvPr/>
          </p:nvSpPr>
          <p:spPr>
            <a:xfrm>
              <a:off x="2555643" y="2775018"/>
              <a:ext cx="27127" cy="92403"/>
            </a:xfrm>
            <a:custGeom>
              <a:rect b="b" l="l" r="r" t="t"/>
              <a:pathLst>
                <a:path extrusionOk="0" h="4435" w="1302">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
            <p:cNvSpPr/>
            <p:nvPr/>
          </p:nvSpPr>
          <p:spPr>
            <a:xfrm>
              <a:off x="2580980" y="2771580"/>
              <a:ext cx="19856" cy="117405"/>
            </a:xfrm>
            <a:custGeom>
              <a:rect b="b" l="l" r="r" t="t"/>
              <a:pathLst>
                <a:path extrusionOk="0" h="5635" w="953">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
            <p:cNvSpPr/>
            <p:nvPr/>
          </p:nvSpPr>
          <p:spPr>
            <a:xfrm>
              <a:off x="2532015" y="2378525"/>
              <a:ext cx="189057" cy="119135"/>
            </a:xfrm>
            <a:custGeom>
              <a:rect b="b" l="l" r="r" t="t"/>
              <a:pathLst>
                <a:path extrusionOk="0" h="5718" w="9074">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
            <p:cNvSpPr/>
            <p:nvPr/>
          </p:nvSpPr>
          <p:spPr>
            <a:xfrm>
              <a:off x="2682140" y="2556737"/>
              <a:ext cx="17397" cy="15480"/>
            </a:xfrm>
            <a:custGeom>
              <a:rect b="b" l="l" r="r" t="t"/>
              <a:pathLst>
                <a:path extrusionOk="0" h="743" w="835">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
            <p:cNvSpPr/>
            <p:nvPr/>
          </p:nvSpPr>
          <p:spPr>
            <a:xfrm>
              <a:off x="2279709" y="4388159"/>
              <a:ext cx="191828" cy="67443"/>
            </a:xfrm>
            <a:custGeom>
              <a:rect b="b" l="l" r="r" t="t"/>
              <a:pathLst>
                <a:path extrusionOk="0" h="3237" w="9207">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
            <p:cNvSpPr/>
            <p:nvPr/>
          </p:nvSpPr>
          <p:spPr>
            <a:xfrm>
              <a:off x="2351990" y="4394410"/>
              <a:ext cx="31294" cy="25231"/>
            </a:xfrm>
            <a:custGeom>
              <a:rect b="b" l="l" r="r" t="t"/>
              <a:pathLst>
                <a:path extrusionOk="0" h="1211" w="1502">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
            <p:cNvSpPr/>
            <p:nvPr/>
          </p:nvSpPr>
          <p:spPr>
            <a:xfrm>
              <a:off x="2350593" y="4386763"/>
              <a:ext cx="32690" cy="13376"/>
            </a:xfrm>
            <a:custGeom>
              <a:rect b="b" l="l" r="r" t="t"/>
              <a:pathLst>
                <a:path extrusionOk="0" h="642" w="1569">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
            <p:cNvSpPr/>
            <p:nvPr/>
          </p:nvSpPr>
          <p:spPr>
            <a:xfrm>
              <a:off x="2693954" y="4388034"/>
              <a:ext cx="193224" cy="74506"/>
            </a:xfrm>
            <a:custGeom>
              <a:rect b="b" l="l" r="r" t="t"/>
              <a:pathLst>
                <a:path extrusionOk="0" h="3576" w="9274">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
            <p:cNvSpPr/>
            <p:nvPr/>
          </p:nvSpPr>
          <p:spPr>
            <a:xfrm>
              <a:off x="2743294" y="4397890"/>
              <a:ext cx="43816" cy="18356"/>
            </a:xfrm>
            <a:custGeom>
              <a:rect b="b" l="l" r="r" t="t"/>
              <a:pathLst>
                <a:path extrusionOk="0" h="881" w="2103">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
            <p:cNvSpPr/>
            <p:nvPr/>
          </p:nvSpPr>
          <p:spPr>
            <a:xfrm>
              <a:off x="2750253" y="4382346"/>
              <a:ext cx="36857" cy="19106"/>
            </a:xfrm>
            <a:custGeom>
              <a:rect b="b" l="l" r="r" t="t"/>
              <a:pathLst>
                <a:path extrusionOk="0" h="917" w="1769">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
            <p:cNvSpPr/>
            <p:nvPr/>
          </p:nvSpPr>
          <p:spPr>
            <a:xfrm>
              <a:off x="2010025" y="3004341"/>
              <a:ext cx="114697" cy="99237"/>
            </a:xfrm>
            <a:custGeom>
              <a:rect b="b" l="l" r="r" t="t"/>
              <a:pathLst>
                <a:path extrusionOk="0" h="4763" w="5505">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
            <p:cNvSpPr/>
            <p:nvPr/>
          </p:nvSpPr>
          <p:spPr>
            <a:xfrm>
              <a:off x="1851566" y="2461245"/>
              <a:ext cx="214767" cy="576442"/>
            </a:xfrm>
            <a:custGeom>
              <a:rect b="b" l="l" r="r" t="t"/>
              <a:pathLst>
                <a:path extrusionOk="0" h="27667" w="10308">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
            <p:cNvSpPr/>
            <p:nvPr/>
          </p:nvSpPr>
          <p:spPr>
            <a:xfrm>
              <a:off x="1548523" y="2426073"/>
              <a:ext cx="426742" cy="508749"/>
            </a:xfrm>
            <a:custGeom>
              <a:rect b="b" l="l" r="r" t="t"/>
              <a:pathLst>
                <a:path extrusionOk="0" h="24418" w="20482">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
            <p:cNvSpPr/>
            <p:nvPr/>
          </p:nvSpPr>
          <p:spPr>
            <a:xfrm>
              <a:off x="1793870" y="4092076"/>
              <a:ext cx="118176" cy="315546"/>
            </a:xfrm>
            <a:custGeom>
              <a:rect b="b" l="l" r="r" t="t"/>
              <a:pathLst>
                <a:path extrusionOk="0" h="15145" w="5672">
                  <a:moveTo>
                    <a:pt x="1" y="0"/>
                  </a:moveTo>
                  <a:lnTo>
                    <a:pt x="1935" y="15145"/>
                  </a:lnTo>
                  <a:lnTo>
                    <a:pt x="5671" y="14878"/>
                  </a:lnTo>
                  <a:lnTo>
                    <a:pt x="4637"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
            <p:cNvSpPr/>
            <p:nvPr/>
          </p:nvSpPr>
          <p:spPr>
            <a:xfrm>
              <a:off x="1677812" y="2995298"/>
              <a:ext cx="259937" cy="1321918"/>
            </a:xfrm>
            <a:custGeom>
              <a:rect b="b" l="l" r="r" t="t"/>
              <a:pathLst>
                <a:path extrusionOk="0" h="63447" w="12476">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
            <p:cNvSpPr/>
            <p:nvPr/>
          </p:nvSpPr>
          <p:spPr>
            <a:xfrm>
              <a:off x="1727152" y="3117628"/>
              <a:ext cx="62568" cy="504582"/>
            </a:xfrm>
            <a:custGeom>
              <a:rect b="b" l="l" r="r" t="t"/>
              <a:pathLst>
                <a:path extrusionOk="0" h="24218" w="3003">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
            <p:cNvSpPr/>
            <p:nvPr/>
          </p:nvSpPr>
          <p:spPr>
            <a:xfrm>
              <a:off x="1433153" y="4094160"/>
              <a:ext cx="133448" cy="303045"/>
            </a:xfrm>
            <a:custGeom>
              <a:rect b="b" l="l" r="r" t="t"/>
              <a:pathLst>
                <a:path extrusionOk="0" h="14545" w="6405">
                  <a:moveTo>
                    <a:pt x="6405" y="0"/>
                  </a:moveTo>
                  <a:lnTo>
                    <a:pt x="1535" y="167"/>
                  </a:lnTo>
                  <a:lnTo>
                    <a:pt x="0" y="14544"/>
                  </a:lnTo>
                  <a:lnTo>
                    <a:pt x="3703" y="14111"/>
                  </a:lnTo>
                  <a:lnTo>
                    <a:pt x="6405"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
            <p:cNvSpPr/>
            <p:nvPr/>
          </p:nvSpPr>
          <p:spPr>
            <a:xfrm>
              <a:off x="1423422" y="2977921"/>
              <a:ext cx="382260" cy="1331648"/>
            </a:xfrm>
            <a:custGeom>
              <a:rect b="b" l="l" r="r" t="t"/>
              <a:pathLst>
                <a:path extrusionOk="0" h="63914" w="18347">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
            <p:cNvSpPr/>
            <p:nvPr/>
          </p:nvSpPr>
          <p:spPr>
            <a:xfrm>
              <a:off x="1812643" y="4372178"/>
              <a:ext cx="239102" cy="84111"/>
            </a:xfrm>
            <a:custGeom>
              <a:rect b="b" l="l" r="r" t="t"/>
              <a:pathLst>
                <a:path extrusionOk="0" h="4037" w="11476">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
            <p:cNvSpPr/>
            <p:nvPr/>
          </p:nvSpPr>
          <p:spPr>
            <a:xfrm>
              <a:off x="1925930" y="4378429"/>
              <a:ext cx="38253" cy="29898"/>
            </a:xfrm>
            <a:custGeom>
              <a:rect b="b" l="l" r="r" t="t"/>
              <a:pathLst>
                <a:path extrusionOk="0" h="1435" w="1836">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
            <p:cNvSpPr/>
            <p:nvPr/>
          </p:nvSpPr>
          <p:spPr>
            <a:xfrm>
              <a:off x="1925242" y="4368573"/>
              <a:ext cx="38941" cy="16564"/>
            </a:xfrm>
            <a:custGeom>
              <a:rect b="b" l="l" r="r" t="t"/>
              <a:pathLst>
                <a:path extrusionOk="0" h="795" w="1869">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
            <p:cNvSpPr/>
            <p:nvPr/>
          </p:nvSpPr>
          <p:spPr>
            <a:xfrm>
              <a:off x="1409525" y="4363031"/>
              <a:ext cx="233331" cy="89799"/>
            </a:xfrm>
            <a:custGeom>
              <a:rect b="b" l="l" r="r" t="t"/>
              <a:pathLst>
                <a:path extrusionOk="0" h="4310" w="11199">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
            <p:cNvSpPr/>
            <p:nvPr/>
          </p:nvSpPr>
          <p:spPr>
            <a:xfrm>
              <a:off x="1529771" y="4375658"/>
              <a:ext cx="53525" cy="21939"/>
            </a:xfrm>
            <a:custGeom>
              <a:rect b="b" l="l" r="r" t="t"/>
              <a:pathLst>
                <a:path extrusionOk="0" h="1053" w="2569">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
            <p:cNvSpPr/>
            <p:nvPr/>
          </p:nvSpPr>
          <p:spPr>
            <a:xfrm>
              <a:off x="1529771" y="4356613"/>
              <a:ext cx="44483" cy="22752"/>
            </a:xfrm>
            <a:custGeom>
              <a:rect b="b" l="l" r="r" t="t"/>
              <a:pathLst>
                <a:path extrusionOk="0" h="1092" w="2135">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
            <p:cNvSpPr/>
            <p:nvPr/>
          </p:nvSpPr>
          <p:spPr>
            <a:xfrm>
              <a:off x="1548523" y="2425365"/>
              <a:ext cx="426742" cy="509457"/>
            </a:xfrm>
            <a:custGeom>
              <a:rect b="b" l="l" r="r" t="t"/>
              <a:pathLst>
                <a:path extrusionOk="0" h="24452" w="20482">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
            <p:cNvSpPr/>
            <p:nvPr/>
          </p:nvSpPr>
          <p:spPr>
            <a:xfrm>
              <a:off x="1774409" y="2490019"/>
              <a:ext cx="97320" cy="350986"/>
            </a:xfrm>
            <a:custGeom>
              <a:rect b="b" l="l" r="r" t="t"/>
              <a:pathLst>
                <a:path extrusionOk="0" h="16846" w="4671">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
            <p:cNvSpPr/>
            <p:nvPr/>
          </p:nvSpPr>
          <p:spPr>
            <a:xfrm>
              <a:off x="1832779" y="2429291"/>
              <a:ext cx="150137" cy="729788"/>
            </a:xfrm>
            <a:custGeom>
              <a:rect b="b" l="l" r="r" t="t"/>
              <a:pathLst>
                <a:path extrusionOk="0" h="35027" w="7206">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
            <p:cNvSpPr/>
            <p:nvPr/>
          </p:nvSpPr>
          <p:spPr>
            <a:xfrm>
              <a:off x="1712546" y="2298180"/>
              <a:ext cx="162659" cy="183702"/>
            </a:xfrm>
            <a:custGeom>
              <a:rect b="b" l="l" r="r" t="t"/>
              <a:pathLst>
                <a:path extrusionOk="0" h="8817" w="7807">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
            <p:cNvSpPr/>
            <p:nvPr/>
          </p:nvSpPr>
          <p:spPr>
            <a:xfrm>
              <a:off x="1786223" y="2468454"/>
              <a:ext cx="40337" cy="28523"/>
            </a:xfrm>
            <a:custGeom>
              <a:rect b="b" l="l" r="r" t="t"/>
              <a:pathLst>
                <a:path extrusionOk="0" h="1369" w="1936">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
            <p:cNvSpPr/>
            <p:nvPr/>
          </p:nvSpPr>
          <p:spPr>
            <a:xfrm>
              <a:off x="1749385" y="2347520"/>
              <a:ext cx="86903" cy="53546"/>
            </a:xfrm>
            <a:custGeom>
              <a:rect b="b" l="l" r="r" t="t"/>
              <a:pathLst>
                <a:path extrusionOk="0" h="2570" w="4171">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
            <p:cNvSpPr/>
            <p:nvPr/>
          </p:nvSpPr>
          <p:spPr>
            <a:xfrm>
              <a:off x="1536022" y="2428136"/>
              <a:ext cx="304420" cy="740268"/>
            </a:xfrm>
            <a:custGeom>
              <a:rect b="b" l="l" r="r" t="t"/>
              <a:pathLst>
                <a:path extrusionOk="0" h="35530" w="14611">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
            <p:cNvSpPr/>
            <p:nvPr/>
          </p:nvSpPr>
          <p:spPr>
            <a:xfrm>
              <a:off x="1615949" y="2929268"/>
              <a:ext cx="133448" cy="37566"/>
            </a:xfrm>
            <a:custGeom>
              <a:rect b="b" l="l" r="r" t="t"/>
              <a:pathLst>
                <a:path extrusionOk="0" h="1803" w="6405">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
            <p:cNvSpPr/>
            <p:nvPr/>
          </p:nvSpPr>
          <p:spPr>
            <a:xfrm>
              <a:off x="1887696" y="2929977"/>
              <a:ext cx="52150" cy="38274"/>
            </a:xfrm>
            <a:custGeom>
              <a:rect b="b" l="l" r="r" t="t"/>
              <a:pathLst>
                <a:path extrusionOk="0" h="1837" w="2503">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
            <p:cNvSpPr/>
            <p:nvPr/>
          </p:nvSpPr>
          <p:spPr>
            <a:xfrm>
              <a:off x="1709087" y="2146180"/>
              <a:ext cx="187661" cy="240269"/>
            </a:xfrm>
            <a:custGeom>
              <a:rect b="b" l="l" r="r" t="t"/>
              <a:pathLst>
                <a:path extrusionOk="0" h="11532" w="9007">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
            <p:cNvSpPr/>
            <p:nvPr/>
          </p:nvSpPr>
          <p:spPr>
            <a:xfrm>
              <a:off x="1654163" y="2197916"/>
              <a:ext cx="108446" cy="107925"/>
            </a:xfrm>
            <a:custGeom>
              <a:rect b="b" l="l" r="r" t="t"/>
              <a:pathLst>
                <a:path extrusionOk="0" h="5180" w="5205">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
            <p:cNvSpPr/>
            <p:nvPr/>
          </p:nvSpPr>
          <p:spPr>
            <a:xfrm>
              <a:off x="1676416" y="2264967"/>
              <a:ext cx="76589" cy="67005"/>
            </a:xfrm>
            <a:custGeom>
              <a:rect b="b" l="l" r="r" t="t"/>
              <a:pathLst>
                <a:path extrusionOk="0" h="3216" w="3676">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
            <p:cNvSpPr/>
            <p:nvPr/>
          </p:nvSpPr>
          <p:spPr>
            <a:xfrm>
              <a:off x="1813331" y="2239797"/>
              <a:ext cx="13230" cy="18085"/>
            </a:xfrm>
            <a:custGeom>
              <a:rect b="b" l="l" r="r" t="t"/>
              <a:pathLst>
                <a:path extrusionOk="0" h="868" w="635">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
            <p:cNvSpPr/>
            <p:nvPr/>
          </p:nvSpPr>
          <p:spPr>
            <a:xfrm>
              <a:off x="1869631" y="2235630"/>
              <a:ext cx="12543" cy="18772"/>
            </a:xfrm>
            <a:custGeom>
              <a:rect b="b" l="l" r="r" t="t"/>
              <a:pathLst>
                <a:path extrusionOk="0" h="901" w="602">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
            <p:cNvSpPr/>
            <p:nvPr/>
          </p:nvSpPr>
          <p:spPr>
            <a:xfrm>
              <a:off x="1851566" y="2251611"/>
              <a:ext cx="31982" cy="45983"/>
            </a:xfrm>
            <a:custGeom>
              <a:rect b="b" l="l" r="r" t="t"/>
              <a:pathLst>
                <a:path extrusionOk="0" h="2207" w="1535">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
            <p:cNvSpPr/>
            <p:nvPr/>
          </p:nvSpPr>
          <p:spPr>
            <a:xfrm>
              <a:off x="1800121" y="2213898"/>
              <a:ext cx="27127" cy="18272"/>
            </a:xfrm>
            <a:custGeom>
              <a:rect b="b" l="l" r="r" t="t"/>
              <a:pathLst>
                <a:path extrusionOk="0" h="877" w="1302">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
            <p:cNvSpPr/>
            <p:nvPr/>
          </p:nvSpPr>
          <p:spPr>
            <a:xfrm>
              <a:off x="1859900" y="2210605"/>
              <a:ext cx="27815" cy="16001"/>
            </a:xfrm>
            <a:custGeom>
              <a:rect b="b" l="l" r="r" t="t"/>
              <a:pathLst>
                <a:path extrusionOk="0" h="768" w="1335">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
            <p:cNvSpPr/>
            <p:nvPr/>
          </p:nvSpPr>
          <p:spPr>
            <a:xfrm>
              <a:off x="1678500" y="2421718"/>
              <a:ext cx="110530" cy="366467"/>
            </a:xfrm>
            <a:custGeom>
              <a:rect b="b" l="l" r="r" t="t"/>
              <a:pathLst>
                <a:path extrusionOk="0" h="17589" w="5305">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
            <p:cNvSpPr/>
            <p:nvPr/>
          </p:nvSpPr>
          <p:spPr>
            <a:xfrm>
              <a:off x="1850170" y="2437616"/>
              <a:ext cx="92466" cy="369321"/>
            </a:xfrm>
            <a:custGeom>
              <a:rect b="b" l="l" r="r" t="t"/>
              <a:pathLst>
                <a:path extrusionOk="0" h="17726" w="4438">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
            <p:cNvSpPr/>
            <p:nvPr/>
          </p:nvSpPr>
          <p:spPr>
            <a:xfrm>
              <a:off x="1541356" y="2538901"/>
              <a:ext cx="247666" cy="263875"/>
            </a:xfrm>
            <a:custGeom>
              <a:rect b="b" l="l" r="r" t="t"/>
              <a:pathLst>
                <a:path extrusionOk="0" h="12665" w="11887">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
            <p:cNvSpPr/>
            <p:nvPr/>
          </p:nvSpPr>
          <p:spPr>
            <a:xfrm>
              <a:off x="2021152" y="2697132"/>
              <a:ext cx="72297" cy="43108"/>
            </a:xfrm>
            <a:custGeom>
              <a:rect b="b" l="l" r="r" t="t"/>
              <a:pathLst>
                <a:path extrusionOk="0" h="2069" w="3470">
                  <a:moveTo>
                    <a:pt x="3470" y="0"/>
                  </a:moveTo>
                  <a:lnTo>
                    <a:pt x="1" y="167"/>
                  </a:lnTo>
                  <a:lnTo>
                    <a:pt x="1" y="2069"/>
                  </a:lnTo>
                  <a:lnTo>
                    <a:pt x="3470" y="1568"/>
                  </a:lnTo>
                  <a:lnTo>
                    <a:pt x="3470"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
            <p:cNvSpPr/>
            <p:nvPr/>
          </p:nvSpPr>
          <p:spPr>
            <a:xfrm>
              <a:off x="2071200" y="2697132"/>
              <a:ext cx="116780" cy="91591"/>
            </a:xfrm>
            <a:custGeom>
              <a:rect b="b" l="l" r="r" t="t"/>
              <a:pathLst>
                <a:path extrusionOk="0" h="4396" w="5605">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
            <p:cNvSpPr/>
            <p:nvPr/>
          </p:nvSpPr>
          <p:spPr>
            <a:xfrm>
              <a:off x="1540189" y="2467537"/>
              <a:ext cx="531688" cy="301087"/>
            </a:xfrm>
            <a:custGeom>
              <a:rect b="b" l="l" r="r" t="t"/>
              <a:pathLst>
                <a:path extrusionOk="0" h="14451" w="25519">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
            <p:cNvSpPr/>
            <p:nvPr/>
          </p:nvSpPr>
          <p:spPr>
            <a:xfrm>
              <a:off x="1690314" y="2101674"/>
              <a:ext cx="196016" cy="121447"/>
            </a:xfrm>
            <a:custGeom>
              <a:rect b="b" l="l" r="r" t="t"/>
              <a:pathLst>
                <a:path extrusionOk="0" h="5829" w="9408">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
            <p:cNvSpPr/>
            <p:nvPr/>
          </p:nvSpPr>
          <p:spPr>
            <a:xfrm>
              <a:off x="1828625" y="2304598"/>
              <a:ext cx="35461" cy="14710"/>
            </a:xfrm>
            <a:custGeom>
              <a:rect b="b" l="l" r="r" t="t"/>
              <a:pathLst>
                <a:path extrusionOk="0" h="706" w="1702">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
            <p:cNvSpPr/>
            <p:nvPr/>
          </p:nvSpPr>
          <p:spPr>
            <a:xfrm>
              <a:off x="1704212" y="2417718"/>
              <a:ext cx="106363" cy="91778"/>
            </a:xfrm>
            <a:custGeom>
              <a:rect b="b" l="l" r="r" t="t"/>
              <a:pathLst>
                <a:path extrusionOk="0" h="4405" w="5105">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
            <p:cNvSpPr/>
            <p:nvPr/>
          </p:nvSpPr>
          <p:spPr>
            <a:xfrm>
              <a:off x="1802225" y="2423281"/>
              <a:ext cx="93841" cy="81340"/>
            </a:xfrm>
            <a:custGeom>
              <a:rect b="b" l="l" r="r" t="t"/>
              <a:pathLst>
                <a:path extrusionOk="0" h="3904" w="4504">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
            <p:cNvSpPr/>
            <p:nvPr/>
          </p:nvSpPr>
          <p:spPr>
            <a:xfrm>
              <a:off x="1793370" y="2838193"/>
              <a:ext cx="18606" cy="16189"/>
            </a:xfrm>
            <a:custGeom>
              <a:rect b="b" l="l" r="r" t="t"/>
              <a:pathLst>
                <a:path extrusionOk="0" h="777" w="893">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
          <p:cNvSpPr txBox="1"/>
          <p:nvPr>
            <p:ph idx="1" type="subTitle"/>
          </p:nvPr>
        </p:nvSpPr>
        <p:spPr>
          <a:xfrm>
            <a:off x="4367550" y="595900"/>
            <a:ext cx="4700400" cy="87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 sz="3300"/>
              <a:t>About PassionHub</a:t>
            </a:r>
            <a:endParaRPr sz="3300"/>
          </a:p>
        </p:txBody>
      </p:sp>
      <p:sp>
        <p:nvSpPr>
          <p:cNvPr id="699" name="Google Shape;699;p3"/>
          <p:cNvSpPr txBox="1"/>
          <p:nvPr>
            <p:ph idx="2" type="subTitle"/>
          </p:nvPr>
        </p:nvSpPr>
        <p:spPr>
          <a:xfrm>
            <a:off x="210475" y="1933350"/>
            <a:ext cx="8751900" cy="3120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A social-media app connecting people having same passion</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Gamified the social media app to engage customers on platform and thereby earn badges and credits</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More you post, more you engage, more you earn!!</a:t>
            </a:r>
            <a:endParaRPr sz="1600">
              <a:latin typeface="Montserrat"/>
              <a:ea typeface="Montserrat"/>
              <a:cs typeface="Montserrat"/>
              <a:sym typeface="Montserrat"/>
            </a:endParaRPr>
          </a:p>
          <a:p>
            <a:pPr indent="-304800" lvl="0" marL="457200" rtl="0" algn="l">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Create groups, join existing groups and follow your passion!!</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
          <p:cNvSpPr/>
          <p:nvPr/>
        </p:nvSpPr>
        <p:spPr>
          <a:xfrm>
            <a:off x="715100" y="2226900"/>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
          <p:cNvSpPr txBox="1"/>
          <p:nvPr>
            <p:ph type="title"/>
          </p:nvPr>
        </p:nvSpPr>
        <p:spPr>
          <a:xfrm>
            <a:off x="715100" y="3316350"/>
            <a:ext cx="4449000" cy="841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Tech stack</a:t>
            </a:r>
            <a:endParaRPr/>
          </a:p>
        </p:txBody>
      </p:sp>
      <p:sp>
        <p:nvSpPr>
          <p:cNvPr id="707" name="Google Shape;707;p4"/>
          <p:cNvSpPr txBox="1"/>
          <p:nvPr>
            <p:ph idx="2" type="title"/>
          </p:nvPr>
        </p:nvSpPr>
        <p:spPr>
          <a:xfrm>
            <a:off x="715100" y="2303100"/>
            <a:ext cx="1367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708" name="Google Shape;708;p4"/>
          <p:cNvSpPr txBox="1"/>
          <p:nvPr>
            <p:ph idx="1" type="subTitle"/>
          </p:nvPr>
        </p:nvSpPr>
        <p:spPr>
          <a:xfrm>
            <a:off x="715100" y="4230800"/>
            <a:ext cx="4815600" cy="377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Technologies used in development</a:t>
            </a:r>
            <a:endParaRPr/>
          </a:p>
        </p:txBody>
      </p:sp>
      <p:grpSp>
        <p:nvGrpSpPr>
          <p:cNvPr id="709" name="Google Shape;709;p4"/>
          <p:cNvGrpSpPr/>
          <p:nvPr/>
        </p:nvGrpSpPr>
        <p:grpSpPr>
          <a:xfrm>
            <a:off x="7955213" y="4149016"/>
            <a:ext cx="280324" cy="248318"/>
            <a:chOff x="853000" y="238125"/>
            <a:chExt cx="5914000" cy="5238775"/>
          </a:xfrm>
        </p:grpSpPr>
        <p:sp>
          <p:nvSpPr>
            <p:cNvPr id="710" name="Google Shape;710;p4"/>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 name="Google Shape;712;p4"/>
          <p:cNvGrpSpPr/>
          <p:nvPr/>
        </p:nvGrpSpPr>
        <p:grpSpPr>
          <a:xfrm>
            <a:off x="5379126" y="458806"/>
            <a:ext cx="3125970" cy="2584885"/>
            <a:chOff x="5379126" y="458806"/>
            <a:chExt cx="3125970" cy="2584885"/>
          </a:xfrm>
        </p:grpSpPr>
        <p:sp>
          <p:nvSpPr>
            <p:cNvPr id="713" name="Google Shape;713;p4"/>
            <p:cNvSpPr/>
            <p:nvPr/>
          </p:nvSpPr>
          <p:spPr>
            <a:xfrm>
              <a:off x="5379126" y="2861196"/>
              <a:ext cx="3125970" cy="182495"/>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
            <p:cNvSpPr/>
            <p:nvPr/>
          </p:nvSpPr>
          <p:spPr>
            <a:xfrm>
              <a:off x="5624150" y="2777375"/>
              <a:ext cx="845395" cy="148976"/>
            </a:xfrm>
            <a:custGeom>
              <a:rect b="b" l="l" r="r" t="t"/>
              <a:pathLst>
                <a:path extrusionOk="0" h="7706" w="40964">
                  <a:moveTo>
                    <a:pt x="1" y="0"/>
                  </a:moveTo>
                  <a:lnTo>
                    <a:pt x="1"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
            <p:cNvSpPr/>
            <p:nvPr/>
          </p:nvSpPr>
          <p:spPr>
            <a:xfrm>
              <a:off x="5677658" y="2777381"/>
              <a:ext cx="791834" cy="16778"/>
            </a:xfrm>
            <a:custGeom>
              <a:rect b="b" l="l" r="r" t="t"/>
              <a:pathLst>
                <a:path extrusionOk="0" h="868" w="40964">
                  <a:moveTo>
                    <a:pt x="1" y="0"/>
                  </a:moveTo>
                  <a:lnTo>
                    <a:pt x="1"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
            <p:cNvSpPr/>
            <p:nvPr/>
          </p:nvSpPr>
          <p:spPr>
            <a:xfrm>
              <a:off x="5807266"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
            <p:cNvSpPr/>
            <p:nvPr/>
          </p:nvSpPr>
          <p:spPr>
            <a:xfrm>
              <a:off x="5878845"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
            <p:cNvSpPr/>
            <p:nvPr/>
          </p:nvSpPr>
          <p:spPr>
            <a:xfrm>
              <a:off x="5950404"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
            <p:cNvSpPr/>
            <p:nvPr/>
          </p:nvSpPr>
          <p:spPr>
            <a:xfrm>
              <a:off x="6021983"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
            <p:cNvSpPr/>
            <p:nvPr/>
          </p:nvSpPr>
          <p:spPr>
            <a:xfrm>
              <a:off x="6093562" y="2777381"/>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
            <p:cNvSpPr/>
            <p:nvPr/>
          </p:nvSpPr>
          <p:spPr>
            <a:xfrm>
              <a:off x="6165122" y="2777381"/>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
            <p:cNvSpPr/>
            <p:nvPr/>
          </p:nvSpPr>
          <p:spPr>
            <a:xfrm>
              <a:off x="6237339" y="2777381"/>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
            <p:cNvSpPr/>
            <p:nvPr/>
          </p:nvSpPr>
          <p:spPr>
            <a:xfrm>
              <a:off x="6308918" y="2777381"/>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
            <p:cNvSpPr/>
            <p:nvPr/>
          </p:nvSpPr>
          <p:spPr>
            <a:xfrm>
              <a:off x="6380497" y="2777381"/>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
            <p:cNvSpPr/>
            <p:nvPr/>
          </p:nvSpPr>
          <p:spPr>
            <a:xfrm>
              <a:off x="5646073" y="2628424"/>
              <a:ext cx="791177" cy="148976"/>
            </a:xfrm>
            <a:custGeom>
              <a:rect b="b" l="l" r="r" t="t"/>
              <a:pathLst>
                <a:path extrusionOk="0" h="7707" w="40930">
                  <a:moveTo>
                    <a:pt x="0" y="1"/>
                  </a:moveTo>
                  <a:lnTo>
                    <a:pt x="0" y="7706"/>
                  </a:lnTo>
                  <a:lnTo>
                    <a:pt x="40929" y="7706"/>
                  </a:lnTo>
                  <a:lnTo>
                    <a:pt x="4092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
            <p:cNvSpPr/>
            <p:nvPr/>
          </p:nvSpPr>
          <p:spPr>
            <a:xfrm>
              <a:off x="5646073" y="2628424"/>
              <a:ext cx="791177" cy="16798"/>
            </a:xfrm>
            <a:custGeom>
              <a:rect b="b" l="l" r="r" t="t"/>
              <a:pathLst>
                <a:path extrusionOk="0" h="869" w="40930">
                  <a:moveTo>
                    <a:pt x="0" y="1"/>
                  </a:moveTo>
                  <a:lnTo>
                    <a:pt x="0" y="868"/>
                  </a:lnTo>
                  <a:lnTo>
                    <a:pt x="40929" y="868"/>
                  </a:lnTo>
                  <a:lnTo>
                    <a:pt x="409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
            <p:cNvSpPr/>
            <p:nvPr/>
          </p:nvSpPr>
          <p:spPr>
            <a:xfrm>
              <a:off x="5775023"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
            <p:cNvSpPr/>
            <p:nvPr/>
          </p:nvSpPr>
          <p:spPr>
            <a:xfrm>
              <a:off x="5846602"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
            <p:cNvSpPr/>
            <p:nvPr/>
          </p:nvSpPr>
          <p:spPr>
            <a:xfrm>
              <a:off x="5918162"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
            <p:cNvSpPr/>
            <p:nvPr/>
          </p:nvSpPr>
          <p:spPr>
            <a:xfrm>
              <a:off x="5990379"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
            <p:cNvSpPr/>
            <p:nvPr/>
          </p:nvSpPr>
          <p:spPr>
            <a:xfrm>
              <a:off x="6061320" y="2628424"/>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
            <p:cNvSpPr/>
            <p:nvPr/>
          </p:nvSpPr>
          <p:spPr>
            <a:xfrm>
              <a:off x="6132880" y="2628424"/>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
            <p:cNvSpPr/>
            <p:nvPr/>
          </p:nvSpPr>
          <p:spPr>
            <a:xfrm>
              <a:off x="6205097" y="2628424"/>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
            <p:cNvSpPr/>
            <p:nvPr/>
          </p:nvSpPr>
          <p:spPr>
            <a:xfrm>
              <a:off x="6276676" y="2628424"/>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
            <p:cNvSpPr/>
            <p:nvPr/>
          </p:nvSpPr>
          <p:spPr>
            <a:xfrm>
              <a:off x="6348255" y="2628424"/>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
            <p:cNvSpPr/>
            <p:nvPr/>
          </p:nvSpPr>
          <p:spPr>
            <a:xfrm>
              <a:off x="5622858" y="2479487"/>
              <a:ext cx="791815" cy="148957"/>
            </a:xfrm>
            <a:custGeom>
              <a:rect b="b" l="l" r="r" t="t"/>
              <a:pathLst>
                <a:path extrusionOk="0" h="7706" w="40963">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
            <p:cNvSpPr/>
            <p:nvPr/>
          </p:nvSpPr>
          <p:spPr>
            <a:xfrm>
              <a:off x="5622858" y="2479487"/>
              <a:ext cx="791815" cy="16778"/>
            </a:xfrm>
            <a:custGeom>
              <a:rect b="b" l="l" r="r" t="t"/>
              <a:pathLst>
                <a:path extrusionOk="0" h="868" w="40963">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
            <p:cNvSpPr/>
            <p:nvPr/>
          </p:nvSpPr>
          <p:spPr>
            <a:xfrm>
              <a:off x="5824025"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
            <p:cNvSpPr/>
            <p:nvPr/>
          </p:nvSpPr>
          <p:spPr>
            <a:xfrm>
              <a:off x="5895604" y="247948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
            <p:cNvSpPr/>
            <p:nvPr/>
          </p:nvSpPr>
          <p:spPr>
            <a:xfrm>
              <a:off x="5967183"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
            <p:cNvSpPr/>
            <p:nvPr/>
          </p:nvSpPr>
          <p:spPr>
            <a:xfrm>
              <a:off x="6038743"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
            <p:cNvSpPr/>
            <p:nvPr/>
          </p:nvSpPr>
          <p:spPr>
            <a:xfrm>
              <a:off x="6110322"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
            <p:cNvSpPr/>
            <p:nvPr/>
          </p:nvSpPr>
          <p:spPr>
            <a:xfrm>
              <a:off x="6181901"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
            <p:cNvSpPr/>
            <p:nvPr/>
          </p:nvSpPr>
          <p:spPr>
            <a:xfrm>
              <a:off x="6253460" y="247948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
            <p:cNvSpPr/>
            <p:nvPr/>
          </p:nvSpPr>
          <p:spPr>
            <a:xfrm>
              <a:off x="6325039" y="247948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
            <p:cNvSpPr/>
            <p:nvPr/>
          </p:nvSpPr>
          <p:spPr>
            <a:xfrm>
              <a:off x="5658966" y="2330530"/>
              <a:ext cx="791177" cy="148976"/>
            </a:xfrm>
            <a:custGeom>
              <a:rect b="b" l="l" r="r" t="t"/>
              <a:pathLst>
                <a:path extrusionOk="0" h="7707" w="40930">
                  <a:moveTo>
                    <a:pt x="0" y="1"/>
                  </a:moveTo>
                  <a:lnTo>
                    <a:pt x="0"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
            <p:cNvSpPr/>
            <p:nvPr/>
          </p:nvSpPr>
          <p:spPr>
            <a:xfrm>
              <a:off x="5658966" y="2330530"/>
              <a:ext cx="791177" cy="16798"/>
            </a:xfrm>
            <a:custGeom>
              <a:rect b="b" l="l" r="r" t="t"/>
              <a:pathLst>
                <a:path extrusionOk="0" h="869" w="40930">
                  <a:moveTo>
                    <a:pt x="0" y="1"/>
                  </a:moveTo>
                  <a:lnTo>
                    <a:pt x="0"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
            <p:cNvSpPr/>
            <p:nvPr/>
          </p:nvSpPr>
          <p:spPr>
            <a:xfrm>
              <a:off x="5788574"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
            <p:cNvSpPr/>
            <p:nvPr/>
          </p:nvSpPr>
          <p:spPr>
            <a:xfrm>
              <a:off x="5860133"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
            <p:cNvSpPr/>
            <p:nvPr/>
          </p:nvSpPr>
          <p:spPr>
            <a:xfrm>
              <a:off x="5931712"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
            <p:cNvSpPr/>
            <p:nvPr/>
          </p:nvSpPr>
          <p:spPr>
            <a:xfrm>
              <a:off x="6003291"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
            <p:cNvSpPr/>
            <p:nvPr/>
          </p:nvSpPr>
          <p:spPr>
            <a:xfrm>
              <a:off x="6074851"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
            <p:cNvSpPr/>
            <p:nvPr/>
          </p:nvSpPr>
          <p:spPr>
            <a:xfrm>
              <a:off x="6146430" y="2330530"/>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
            <p:cNvSpPr/>
            <p:nvPr/>
          </p:nvSpPr>
          <p:spPr>
            <a:xfrm>
              <a:off x="6218009"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
            <p:cNvSpPr/>
            <p:nvPr/>
          </p:nvSpPr>
          <p:spPr>
            <a:xfrm>
              <a:off x="6289569" y="2330530"/>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
            <p:cNvSpPr/>
            <p:nvPr/>
          </p:nvSpPr>
          <p:spPr>
            <a:xfrm>
              <a:off x="6361148" y="2330530"/>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
            <p:cNvSpPr/>
            <p:nvPr/>
          </p:nvSpPr>
          <p:spPr>
            <a:xfrm>
              <a:off x="5624153" y="2181592"/>
              <a:ext cx="791177" cy="148957"/>
            </a:xfrm>
            <a:custGeom>
              <a:rect b="b" l="l" r="r" t="t"/>
              <a:pathLst>
                <a:path extrusionOk="0" h="7706" w="40930">
                  <a:moveTo>
                    <a:pt x="0" y="0"/>
                  </a:moveTo>
                  <a:lnTo>
                    <a:pt x="0" y="7706"/>
                  </a:lnTo>
                  <a:lnTo>
                    <a:pt x="40929" y="7706"/>
                  </a:lnTo>
                  <a:lnTo>
                    <a:pt x="409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
            <p:cNvSpPr/>
            <p:nvPr/>
          </p:nvSpPr>
          <p:spPr>
            <a:xfrm>
              <a:off x="5624153" y="2181592"/>
              <a:ext cx="791177" cy="16778"/>
            </a:xfrm>
            <a:custGeom>
              <a:rect b="b" l="l" r="r" t="t"/>
              <a:pathLst>
                <a:path extrusionOk="0" h="868" w="40930">
                  <a:moveTo>
                    <a:pt x="0" y="0"/>
                  </a:moveTo>
                  <a:lnTo>
                    <a:pt x="0" y="868"/>
                  </a:lnTo>
                  <a:lnTo>
                    <a:pt x="40929" y="868"/>
                  </a:lnTo>
                  <a:lnTo>
                    <a:pt x="4092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
            <p:cNvSpPr/>
            <p:nvPr/>
          </p:nvSpPr>
          <p:spPr>
            <a:xfrm>
              <a:off x="6326334"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
            <p:cNvSpPr/>
            <p:nvPr/>
          </p:nvSpPr>
          <p:spPr>
            <a:xfrm>
              <a:off x="6254755"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
            <p:cNvSpPr/>
            <p:nvPr/>
          </p:nvSpPr>
          <p:spPr>
            <a:xfrm>
              <a:off x="6183176"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
            <p:cNvSpPr/>
            <p:nvPr/>
          </p:nvSpPr>
          <p:spPr>
            <a:xfrm>
              <a:off x="6111617"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
            <p:cNvSpPr/>
            <p:nvPr/>
          </p:nvSpPr>
          <p:spPr>
            <a:xfrm>
              <a:off x="6040038" y="2181592"/>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
            <p:cNvSpPr/>
            <p:nvPr/>
          </p:nvSpPr>
          <p:spPr>
            <a:xfrm>
              <a:off x="5968459"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
            <p:cNvSpPr/>
            <p:nvPr/>
          </p:nvSpPr>
          <p:spPr>
            <a:xfrm>
              <a:off x="5896899" y="2181592"/>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
            <p:cNvSpPr/>
            <p:nvPr/>
          </p:nvSpPr>
          <p:spPr>
            <a:xfrm>
              <a:off x="5825320" y="2181592"/>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
            <p:cNvSpPr/>
            <p:nvPr/>
          </p:nvSpPr>
          <p:spPr>
            <a:xfrm>
              <a:off x="5656376" y="2032635"/>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
            <p:cNvSpPr/>
            <p:nvPr/>
          </p:nvSpPr>
          <p:spPr>
            <a:xfrm>
              <a:off x="5656376" y="2032635"/>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
            <p:cNvSpPr/>
            <p:nvPr/>
          </p:nvSpPr>
          <p:spPr>
            <a:xfrm>
              <a:off x="6358557"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
            <p:cNvSpPr/>
            <p:nvPr/>
          </p:nvSpPr>
          <p:spPr>
            <a:xfrm>
              <a:off x="6286998"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
            <p:cNvSpPr/>
            <p:nvPr/>
          </p:nvSpPr>
          <p:spPr>
            <a:xfrm>
              <a:off x="6215419"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
            <p:cNvSpPr/>
            <p:nvPr/>
          </p:nvSpPr>
          <p:spPr>
            <a:xfrm>
              <a:off x="6143840" y="2032635"/>
              <a:ext cx="30986" cy="148976"/>
            </a:xfrm>
            <a:custGeom>
              <a:rect b="b" l="l" r="r" t="t"/>
              <a:pathLst>
                <a:path extrusionOk="0" h="7707" w="1603">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
            <p:cNvSpPr/>
            <p:nvPr/>
          </p:nvSpPr>
          <p:spPr>
            <a:xfrm>
              <a:off x="6072280"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
            <p:cNvSpPr/>
            <p:nvPr/>
          </p:nvSpPr>
          <p:spPr>
            <a:xfrm>
              <a:off x="6000701"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
            <p:cNvSpPr/>
            <p:nvPr/>
          </p:nvSpPr>
          <p:spPr>
            <a:xfrm>
              <a:off x="5929141" y="2032635"/>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
            <p:cNvSpPr/>
            <p:nvPr/>
          </p:nvSpPr>
          <p:spPr>
            <a:xfrm>
              <a:off x="5857562" y="2032635"/>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
            <p:cNvSpPr/>
            <p:nvPr/>
          </p:nvSpPr>
          <p:spPr>
            <a:xfrm>
              <a:off x="5785983" y="2032635"/>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
            <p:cNvSpPr/>
            <p:nvPr/>
          </p:nvSpPr>
          <p:spPr>
            <a:xfrm>
              <a:off x="5678953" y="1883697"/>
              <a:ext cx="791834" cy="148957"/>
            </a:xfrm>
            <a:custGeom>
              <a:rect b="b" l="l" r="r" t="t"/>
              <a:pathLst>
                <a:path extrusionOk="0" h="7706" w="40964">
                  <a:moveTo>
                    <a:pt x="0" y="0"/>
                  </a:moveTo>
                  <a:lnTo>
                    <a:pt x="0" y="7706"/>
                  </a:lnTo>
                  <a:lnTo>
                    <a:pt x="40963" y="7706"/>
                  </a:lnTo>
                  <a:lnTo>
                    <a:pt x="4096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
            <p:cNvSpPr/>
            <p:nvPr/>
          </p:nvSpPr>
          <p:spPr>
            <a:xfrm>
              <a:off x="5678953" y="1883697"/>
              <a:ext cx="791834" cy="16778"/>
            </a:xfrm>
            <a:custGeom>
              <a:rect b="b" l="l" r="r" t="t"/>
              <a:pathLst>
                <a:path extrusionOk="0" h="868" w="40964">
                  <a:moveTo>
                    <a:pt x="0" y="0"/>
                  </a:moveTo>
                  <a:lnTo>
                    <a:pt x="0" y="868"/>
                  </a:lnTo>
                  <a:lnTo>
                    <a:pt x="40963" y="868"/>
                  </a:lnTo>
                  <a:lnTo>
                    <a:pt x="4096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
            <p:cNvSpPr/>
            <p:nvPr/>
          </p:nvSpPr>
          <p:spPr>
            <a:xfrm>
              <a:off x="6381135"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
            <p:cNvSpPr/>
            <p:nvPr/>
          </p:nvSpPr>
          <p:spPr>
            <a:xfrm>
              <a:off x="6309556" y="1883697"/>
              <a:ext cx="31624" cy="148957"/>
            </a:xfrm>
            <a:custGeom>
              <a:rect b="b" l="l" r="r" t="t"/>
              <a:pathLst>
                <a:path extrusionOk="0" h="7706" w="1636">
                  <a:moveTo>
                    <a:pt x="1" y="0"/>
                  </a:moveTo>
                  <a:lnTo>
                    <a:pt x="1"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
            <p:cNvSpPr/>
            <p:nvPr/>
          </p:nvSpPr>
          <p:spPr>
            <a:xfrm>
              <a:off x="6237996" y="1883697"/>
              <a:ext cx="31605" cy="148957"/>
            </a:xfrm>
            <a:custGeom>
              <a:rect b="b" l="l" r="r" t="t"/>
              <a:pathLst>
                <a:path extrusionOk="0" h="7706" w="1635">
                  <a:moveTo>
                    <a:pt x="0" y="0"/>
                  </a:moveTo>
                  <a:lnTo>
                    <a:pt x="0" y="7706"/>
                  </a:lnTo>
                  <a:lnTo>
                    <a:pt x="1635" y="7706"/>
                  </a:lnTo>
                  <a:lnTo>
                    <a:pt x="16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
            <p:cNvSpPr/>
            <p:nvPr/>
          </p:nvSpPr>
          <p:spPr>
            <a:xfrm>
              <a:off x="6166417" y="1883697"/>
              <a:ext cx="30967" cy="148957"/>
            </a:xfrm>
            <a:custGeom>
              <a:rect b="b" l="l" r="r" t="t"/>
              <a:pathLst>
                <a:path extrusionOk="0" h="7706" w="1602">
                  <a:moveTo>
                    <a:pt x="0" y="0"/>
                  </a:moveTo>
                  <a:lnTo>
                    <a:pt x="0"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
            <p:cNvSpPr/>
            <p:nvPr/>
          </p:nvSpPr>
          <p:spPr>
            <a:xfrm>
              <a:off x="6094838"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
            <p:cNvSpPr/>
            <p:nvPr/>
          </p:nvSpPr>
          <p:spPr>
            <a:xfrm>
              <a:off x="6023279"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
            <p:cNvSpPr/>
            <p:nvPr/>
          </p:nvSpPr>
          <p:spPr>
            <a:xfrm>
              <a:off x="5951700" y="1883697"/>
              <a:ext cx="30967" cy="148957"/>
            </a:xfrm>
            <a:custGeom>
              <a:rect b="b" l="l" r="r" t="t"/>
              <a:pathLst>
                <a:path extrusionOk="0" h="7706" w="1602">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
            <p:cNvSpPr/>
            <p:nvPr/>
          </p:nvSpPr>
          <p:spPr>
            <a:xfrm>
              <a:off x="5880121" y="1883697"/>
              <a:ext cx="30986" cy="148957"/>
            </a:xfrm>
            <a:custGeom>
              <a:rect b="b" l="l" r="r" t="t"/>
              <a:pathLst>
                <a:path extrusionOk="0" h="7706" w="1603">
                  <a:moveTo>
                    <a:pt x="1" y="0"/>
                  </a:moveTo>
                  <a:lnTo>
                    <a:pt x="1" y="7706"/>
                  </a:lnTo>
                  <a:lnTo>
                    <a:pt x="1602" y="7706"/>
                  </a:lnTo>
                  <a:lnTo>
                    <a:pt x="16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
            <p:cNvSpPr/>
            <p:nvPr/>
          </p:nvSpPr>
          <p:spPr>
            <a:xfrm>
              <a:off x="5808561" y="1883697"/>
              <a:ext cx="30967" cy="148957"/>
            </a:xfrm>
            <a:custGeom>
              <a:rect b="b" l="l" r="r" t="t"/>
              <a:pathLst>
                <a:path extrusionOk="0" h="7706" w="1602">
                  <a:moveTo>
                    <a:pt x="0" y="0"/>
                  </a:moveTo>
                  <a:lnTo>
                    <a:pt x="0" y="7706"/>
                  </a:lnTo>
                  <a:lnTo>
                    <a:pt x="1601" y="7706"/>
                  </a:lnTo>
                  <a:lnTo>
                    <a:pt x="16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
            <p:cNvSpPr/>
            <p:nvPr/>
          </p:nvSpPr>
          <p:spPr>
            <a:xfrm>
              <a:off x="5643483" y="1734741"/>
              <a:ext cx="791196" cy="148976"/>
            </a:xfrm>
            <a:custGeom>
              <a:rect b="b" l="l" r="r" t="t"/>
              <a:pathLst>
                <a:path extrusionOk="0" h="7707" w="40931">
                  <a:moveTo>
                    <a:pt x="1" y="1"/>
                  </a:moveTo>
                  <a:lnTo>
                    <a:pt x="1" y="7706"/>
                  </a:lnTo>
                  <a:lnTo>
                    <a:pt x="40930" y="7706"/>
                  </a:lnTo>
                  <a:lnTo>
                    <a:pt x="409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
            <p:cNvSpPr/>
            <p:nvPr/>
          </p:nvSpPr>
          <p:spPr>
            <a:xfrm>
              <a:off x="5643483" y="1734741"/>
              <a:ext cx="791196" cy="16798"/>
            </a:xfrm>
            <a:custGeom>
              <a:rect b="b" l="l" r="r" t="t"/>
              <a:pathLst>
                <a:path extrusionOk="0" h="869" w="40931">
                  <a:moveTo>
                    <a:pt x="1" y="1"/>
                  </a:moveTo>
                  <a:lnTo>
                    <a:pt x="1" y="868"/>
                  </a:lnTo>
                  <a:lnTo>
                    <a:pt x="40930" y="868"/>
                  </a:lnTo>
                  <a:lnTo>
                    <a:pt x="409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
            <p:cNvSpPr/>
            <p:nvPr/>
          </p:nvSpPr>
          <p:spPr>
            <a:xfrm>
              <a:off x="6345664"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
            <p:cNvSpPr/>
            <p:nvPr/>
          </p:nvSpPr>
          <p:spPr>
            <a:xfrm>
              <a:off x="6274105"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
            <p:cNvSpPr/>
            <p:nvPr/>
          </p:nvSpPr>
          <p:spPr>
            <a:xfrm>
              <a:off x="6202526" y="1734741"/>
              <a:ext cx="30967" cy="148976"/>
            </a:xfrm>
            <a:custGeom>
              <a:rect b="b" l="l" r="r" t="t"/>
              <a:pathLst>
                <a:path extrusionOk="0" h="7707" w="1602">
                  <a:moveTo>
                    <a:pt x="0" y="1"/>
                  </a:moveTo>
                  <a:lnTo>
                    <a:pt x="0"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
            <p:cNvSpPr/>
            <p:nvPr/>
          </p:nvSpPr>
          <p:spPr>
            <a:xfrm>
              <a:off x="6130309"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
            <p:cNvSpPr/>
            <p:nvPr/>
          </p:nvSpPr>
          <p:spPr>
            <a:xfrm>
              <a:off x="6059387" y="1734741"/>
              <a:ext cx="30967" cy="148976"/>
            </a:xfrm>
            <a:custGeom>
              <a:rect b="b" l="l" r="r" t="t"/>
              <a:pathLst>
                <a:path extrusionOk="0" h="7707" w="1602">
                  <a:moveTo>
                    <a:pt x="0" y="1"/>
                  </a:moveTo>
                  <a:lnTo>
                    <a:pt x="0" y="7706"/>
                  </a:lnTo>
                  <a:lnTo>
                    <a:pt x="1601" y="7706"/>
                  </a:lnTo>
                  <a:lnTo>
                    <a:pt x="160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
            <p:cNvSpPr/>
            <p:nvPr/>
          </p:nvSpPr>
          <p:spPr>
            <a:xfrm>
              <a:off x="5987808" y="1734741"/>
              <a:ext cx="30967" cy="148976"/>
            </a:xfrm>
            <a:custGeom>
              <a:rect b="b" l="l" r="r" t="t"/>
              <a:pathLst>
                <a:path extrusionOk="0" h="7707" w="1602">
                  <a:moveTo>
                    <a:pt x="1" y="1"/>
                  </a:moveTo>
                  <a:lnTo>
                    <a:pt x="1" y="7706"/>
                  </a:lnTo>
                  <a:lnTo>
                    <a:pt x="1602" y="7706"/>
                  </a:lnTo>
                  <a:lnTo>
                    <a:pt x="1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
            <p:cNvSpPr/>
            <p:nvPr/>
          </p:nvSpPr>
          <p:spPr>
            <a:xfrm>
              <a:off x="5915591"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
            <p:cNvSpPr/>
            <p:nvPr/>
          </p:nvSpPr>
          <p:spPr>
            <a:xfrm>
              <a:off x="5844012" y="1734741"/>
              <a:ext cx="31624" cy="148976"/>
            </a:xfrm>
            <a:custGeom>
              <a:rect b="b" l="l" r="r" t="t"/>
              <a:pathLst>
                <a:path extrusionOk="0" h="7707" w="1636">
                  <a:moveTo>
                    <a:pt x="1" y="1"/>
                  </a:moveTo>
                  <a:lnTo>
                    <a:pt x="1"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
            <p:cNvSpPr/>
            <p:nvPr/>
          </p:nvSpPr>
          <p:spPr>
            <a:xfrm>
              <a:off x="5772452" y="1734741"/>
              <a:ext cx="31605" cy="148976"/>
            </a:xfrm>
            <a:custGeom>
              <a:rect b="b" l="l" r="r" t="t"/>
              <a:pathLst>
                <a:path extrusionOk="0" h="7707" w="1635">
                  <a:moveTo>
                    <a:pt x="0" y="1"/>
                  </a:moveTo>
                  <a:lnTo>
                    <a:pt x="0" y="7706"/>
                  </a:lnTo>
                  <a:lnTo>
                    <a:pt x="1635" y="7706"/>
                  </a:lnTo>
                  <a:lnTo>
                    <a:pt x="16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
            <p:cNvSpPr/>
            <p:nvPr/>
          </p:nvSpPr>
          <p:spPr>
            <a:xfrm>
              <a:off x="5862724" y="1145021"/>
              <a:ext cx="2386733" cy="1794230"/>
            </a:xfrm>
            <a:custGeom>
              <a:rect b="b" l="l" r="r" t="t"/>
              <a:pathLst>
                <a:path extrusionOk="0" h="92821" w="123473">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
            <p:cNvSpPr/>
            <p:nvPr/>
          </p:nvSpPr>
          <p:spPr>
            <a:xfrm>
              <a:off x="5949129" y="1190543"/>
              <a:ext cx="2249046" cy="1704848"/>
            </a:xfrm>
            <a:custGeom>
              <a:rect b="b" l="l" r="r" t="t"/>
              <a:pathLst>
                <a:path extrusionOk="0" h="88197" w="11635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
            <p:cNvSpPr/>
            <p:nvPr/>
          </p:nvSpPr>
          <p:spPr>
            <a:xfrm>
              <a:off x="7699093" y="2433056"/>
              <a:ext cx="33538" cy="493282"/>
            </a:xfrm>
            <a:custGeom>
              <a:rect b="b" l="l" r="r" t="t"/>
              <a:pathLst>
                <a:path extrusionOk="0" h="25519" w="1735">
                  <a:moveTo>
                    <a:pt x="0" y="1"/>
                  </a:moveTo>
                  <a:lnTo>
                    <a:pt x="0" y="25519"/>
                  </a:lnTo>
                  <a:lnTo>
                    <a:pt x="1735" y="25519"/>
                  </a:lnTo>
                  <a:lnTo>
                    <a:pt x="17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
            <p:cNvSpPr/>
            <p:nvPr/>
          </p:nvSpPr>
          <p:spPr>
            <a:xfrm>
              <a:off x="7989256" y="2164833"/>
              <a:ext cx="32900" cy="761505"/>
            </a:xfrm>
            <a:custGeom>
              <a:rect b="b" l="l" r="r" t="t"/>
              <a:pathLst>
                <a:path extrusionOk="0" h="39395" w="1702">
                  <a:moveTo>
                    <a:pt x="0" y="0"/>
                  </a:moveTo>
                  <a:lnTo>
                    <a:pt x="0" y="39395"/>
                  </a:lnTo>
                  <a:lnTo>
                    <a:pt x="1701" y="39395"/>
                  </a:lnTo>
                  <a:lnTo>
                    <a:pt x="17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
            <p:cNvSpPr/>
            <p:nvPr/>
          </p:nvSpPr>
          <p:spPr>
            <a:xfrm>
              <a:off x="8283922" y="2347308"/>
              <a:ext cx="33538" cy="579030"/>
            </a:xfrm>
            <a:custGeom>
              <a:rect b="b" l="l" r="r" t="t"/>
              <a:pathLst>
                <a:path extrusionOk="0" h="29955" w="1735">
                  <a:moveTo>
                    <a:pt x="0" y="0"/>
                  </a:moveTo>
                  <a:lnTo>
                    <a:pt x="0" y="29955"/>
                  </a:lnTo>
                  <a:lnTo>
                    <a:pt x="1735" y="29955"/>
                  </a:lnTo>
                  <a:lnTo>
                    <a:pt x="17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
            <p:cNvSpPr/>
            <p:nvPr/>
          </p:nvSpPr>
          <p:spPr>
            <a:xfrm>
              <a:off x="7466959" y="2433056"/>
              <a:ext cx="232153" cy="493282"/>
            </a:xfrm>
            <a:custGeom>
              <a:rect b="b" l="l" r="r" t="t"/>
              <a:pathLst>
                <a:path extrusionOk="0" h="25519" w="12010">
                  <a:moveTo>
                    <a:pt x="1" y="1"/>
                  </a:moveTo>
                  <a:lnTo>
                    <a:pt x="1" y="25519"/>
                  </a:lnTo>
                  <a:lnTo>
                    <a:pt x="12009" y="25519"/>
                  </a:lnTo>
                  <a:lnTo>
                    <a:pt x="1200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
            <p:cNvSpPr/>
            <p:nvPr/>
          </p:nvSpPr>
          <p:spPr>
            <a:xfrm>
              <a:off x="7756484" y="2164833"/>
              <a:ext cx="232791" cy="761505"/>
            </a:xfrm>
            <a:custGeom>
              <a:rect b="b" l="l" r="r" t="t"/>
              <a:pathLst>
                <a:path extrusionOk="0" h="39395" w="12043">
                  <a:moveTo>
                    <a:pt x="0" y="0"/>
                  </a:moveTo>
                  <a:lnTo>
                    <a:pt x="0" y="39395"/>
                  </a:lnTo>
                  <a:lnTo>
                    <a:pt x="12042" y="39395"/>
                  </a:lnTo>
                  <a:lnTo>
                    <a:pt x="1204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
            <p:cNvSpPr/>
            <p:nvPr/>
          </p:nvSpPr>
          <p:spPr>
            <a:xfrm>
              <a:off x="8051788" y="2347308"/>
              <a:ext cx="232791" cy="579030"/>
            </a:xfrm>
            <a:custGeom>
              <a:rect b="b" l="l" r="r" t="t"/>
              <a:pathLst>
                <a:path extrusionOk="0" h="29955" w="12043">
                  <a:moveTo>
                    <a:pt x="1" y="0"/>
                  </a:moveTo>
                  <a:lnTo>
                    <a:pt x="1" y="29955"/>
                  </a:lnTo>
                  <a:lnTo>
                    <a:pt x="12043" y="29955"/>
                  </a:lnTo>
                  <a:lnTo>
                    <a:pt x="1204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
            <p:cNvSpPr/>
            <p:nvPr/>
          </p:nvSpPr>
          <p:spPr>
            <a:xfrm>
              <a:off x="6864076" y="2727085"/>
              <a:ext cx="72893" cy="158641"/>
            </a:xfrm>
            <a:custGeom>
              <a:rect b="b" l="l" r="r" t="t"/>
              <a:pathLst>
                <a:path extrusionOk="0" h="8207" w="3771">
                  <a:moveTo>
                    <a:pt x="568" y="1"/>
                  </a:moveTo>
                  <a:lnTo>
                    <a:pt x="1" y="7606"/>
                  </a:lnTo>
                  <a:lnTo>
                    <a:pt x="3237" y="8206"/>
                  </a:lnTo>
                  <a:lnTo>
                    <a:pt x="3770" y="601"/>
                  </a:lnTo>
                  <a:lnTo>
                    <a:pt x="568"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
            <p:cNvSpPr/>
            <p:nvPr/>
          </p:nvSpPr>
          <p:spPr>
            <a:xfrm>
              <a:off x="7266430" y="2737407"/>
              <a:ext cx="79330" cy="147024"/>
            </a:xfrm>
            <a:custGeom>
              <a:rect b="b" l="l" r="r" t="t"/>
              <a:pathLst>
                <a:path extrusionOk="0" h="7606" w="4104">
                  <a:moveTo>
                    <a:pt x="1" y="0"/>
                  </a:moveTo>
                  <a:lnTo>
                    <a:pt x="835" y="7606"/>
                  </a:lnTo>
                  <a:lnTo>
                    <a:pt x="4104" y="7606"/>
                  </a:ln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
            <p:cNvSpPr/>
            <p:nvPr/>
          </p:nvSpPr>
          <p:spPr>
            <a:xfrm>
              <a:off x="7154876" y="2876680"/>
              <a:ext cx="218622" cy="72236"/>
            </a:xfrm>
            <a:custGeom>
              <a:rect b="b" l="l" r="r" t="t"/>
              <a:pathLst>
                <a:path extrusionOk="0" h="3737" w="1131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
            <p:cNvSpPr/>
            <p:nvPr/>
          </p:nvSpPr>
          <p:spPr>
            <a:xfrm>
              <a:off x="6717709" y="2860307"/>
              <a:ext cx="223764" cy="84317"/>
            </a:xfrm>
            <a:custGeom>
              <a:rect b="b" l="l" r="r" t="t"/>
              <a:pathLst>
                <a:path extrusionOk="0" h="4362" w="11576">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
            <p:cNvSpPr/>
            <p:nvPr/>
          </p:nvSpPr>
          <p:spPr>
            <a:xfrm>
              <a:off x="6665479" y="913273"/>
              <a:ext cx="417199" cy="294686"/>
            </a:xfrm>
            <a:custGeom>
              <a:rect b="b" l="l" r="r" t="t"/>
              <a:pathLst>
                <a:path extrusionOk="0" h="15245" w="21583">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
            <p:cNvSpPr/>
            <p:nvPr/>
          </p:nvSpPr>
          <p:spPr>
            <a:xfrm>
              <a:off x="6893090" y="870013"/>
              <a:ext cx="274718" cy="250266"/>
            </a:xfrm>
            <a:custGeom>
              <a:rect b="b" l="l" r="r" t="t"/>
              <a:pathLst>
                <a:path extrusionOk="0" h="12947" w="14212">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
            <p:cNvSpPr/>
            <p:nvPr/>
          </p:nvSpPr>
          <p:spPr>
            <a:xfrm>
              <a:off x="6619068" y="1114460"/>
              <a:ext cx="89633" cy="75368"/>
            </a:xfrm>
            <a:custGeom>
              <a:rect b="b" l="l" r="r" t="t"/>
              <a:pathLst>
                <a:path extrusionOk="0" h="3899" w="4637">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
            <p:cNvSpPr/>
            <p:nvPr/>
          </p:nvSpPr>
          <p:spPr>
            <a:xfrm>
              <a:off x="6581026" y="1114460"/>
              <a:ext cx="76102" cy="72874"/>
            </a:xfrm>
            <a:custGeom>
              <a:rect b="b" l="l" r="r" t="t"/>
              <a:pathLst>
                <a:path extrusionOk="0" h="3770" w="3937">
                  <a:moveTo>
                    <a:pt x="1468" y="0"/>
                  </a:moveTo>
                  <a:lnTo>
                    <a:pt x="0" y="3303"/>
                  </a:lnTo>
                  <a:lnTo>
                    <a:pt x="1935" y="3770"/>
                  </a:lnTo>
                  <a:lnTo>
                    <a:pt x="3936"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
            <p:cNvSpPr/>
            <p:nvPr/>
          </p:nvSpPr>
          <p:spPr>
            <a:xfrm>
              <a:off x="6869237" y="2727085"/>
              <a:ext cx="67732" cy="87720"/>
            </a:xfrm>
            <a:custGeom>
              <a:rect b="b" l="l" r="r" t="t"/>
              <a:pathLst>
                <a:path extrusionOk="0" h="4538" w="3504">
                  <a:moveTo>
                    <a:pt x="301" y="1"/>
                  </a:moveTo>
                  <a:lnTo>
                    <a:pt x="1" y="3903"/>
                  </a:lnTo>
                  <a:lnTo>
                    <a:pt x="3236" y="4537"/>
                  </a:lnTo>
                  <a:lnTo>
                    <a:pt x="3503" y="601"/>
                  </a:lnTo>
                  <a:lnTo>
                    <a:pt x="30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
            <p:cNvSpPr/>
            <p:nvPr/>
          </p:nvSpPr>
          <p:spPr>
            <a:xfrm>
              <a:off x="7266430" y="2737407"/>
              <a:ext cx="71598" cy="76102"/>
            </a:xfrm>
            <a:custGeom>
              <a:rect b="b" l="l" r="r" t="t"/>
              <a:pathLst>
                <a:path extrusionOk="0" h="3937" w="3704">
                  <a:moveTo>
                    <a:pt x="1" y="0"/>
                  </a:moveTo>
                  <a:lnTo>
                    <a:pt x="434" y="3936"/>
                  </a:lnTo>
                  <a:lnTo>
                    <a:pt x="3703" y="3936"/>
                  </a:lnTo>
                  <a:lnTo>
                    <a:pt x="3303"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
            <p:cNvSpPr/>
            <p:nvPr/>
          </p:nvSpPr>
          <p:spPr>
            <a:xfrm>
              <a:off x="6924694" y="866205"/>
              <a:ext cx="442986" cy="580345"/>
            </a:xfrm>
            <a:custGeom>
              <a:rect b="b" l="l" r="r" t="t"/>
              <a:pathLst>
                <a:path extrusionOk="0" h="30023" w="22917">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
            <p:cNvSpPr/>
            <p:nvPr/>
          </p:nvSpPr>
          <p:spPr>
            <a:xfrm>
              <a:off x="7101371" y="712744"/>
              <a:ext cx="154118" cy="200336"/>
            </a:xfrm>
            <a:custGeom>
              <a:rect b="b" l="l" r="r" t="t"/>
              <a:pathLst>
                <a:path extrusionOk="0" h="10364" w="7973">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
            <p:cNvSpPr/>
            <p:nvPr/>
          </p:nvSpPr>
          <p:spPr>
            <a:xfrm>
              <a:off x="7112331" y="912636"/>
              <a:ext cx="61276" cy="44768"/>
            </a:xfrm>
            <a:custGeom>
              <a:rect b="b" l="l" r="r" t="t"/>
              <a:pathLst>
                <a:path extrusionOk="0" h="2316" w="317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
            <p:cNvSpPr/>
            <p:nvPr/>
          </p:nvSpPr>
          <p:spPr>
            <a:xfrm>
              <a:off x="7078793" y="948106"/>
              <a:ext cx="67732" cy="344325"/>
            </a:xfrm>
            <a:custGeom>
              <a:rect b="b" l="l" r="r" t="t"/>
              <a:pathLst>
                <a:path extrusionOk="0" h="17813" w="3504">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
            <p:cNvSpPr/>
            <p:nvPr/>
          </p:nvSpPr>
          <p:spPr>
            <a:xfrm>
              <a:off x="7148439" y="870477"/>
              <a:ext cx="139930" cy="78286"/>
            </a:xfrm>
            <a:custGeom>
              <a:rect b="b" l="l" r="r" t="t"/>
              <a:pathLst>
                <a:path extrusionOk="0" h="4050" w="7239">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
            <p:cNvSpPr/>
            <p:nvPr/>
          </p:nvSpPr>
          <p:spPr>
            <a:xfrm>
              <a:off x="7073632" y="861662"/>
              <a:ext cx="74826" cy="82578"/>
            </a:xfrm>
            <a:custGeom>
              <a:rect b="b" l="l" r="r" t="t"/>
              <a:pathLst>
                <a:path extrusionOk="0" h="4272" w="3871">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
            <p:cNvSpPr/>
            <p:nvPr/>
          </p:nvSpPr>
          <p:spPr>
            <a:xfrm>
              <a:off x="7158761" y="741121"/>
              <a:ext cx="56753" cy="67075"/>
            </a:xfrm>
            <a:custGeom>
              <a:rect b="b" l="l" r="r" t="t"/>
              <a:pathLst>
                <a:path extrusionOk="0" h="3470" w="2936">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
            <p:cNvSpPr/>
            <p:nvPr/>
          </p:nvSpPr>
          <p:spPr>
            <a:xfrm>
              <a:off x="7085462" y="563980"/>
              <a:ext cx="93654" cy="96534"/>
            </a:xfrm>
            <a:custGeom>
              <a:rect b="b" l="l" r="r" t="t"/>
              <a:pathLst>
                <a:path extrusionOk="0" h="4994" w="4845">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
            <p:cNvSpPr/>
            <p:nvPr/>
          </p:nvSpPr>
          <p:spPr>
            <a:xfrm>
              <a:off x="7084901" y="546139"/>
              <a:ext cx="212417" cy="244119"/>
            </a:xfrm>
            <a:custGeom>
              <a:rect b="b" l="l" r="r" t="t"/>
              <a:pathLst>
                <a:path extrusionOk="0" h="12629" w="10989">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
            <p:cNvSpPr/>
            <p:nvPr/>
          </p:nvSpPr>
          <p:spPr>
            <a:xfrm>
              <a:off x="7061396" y="458806"/>
              <a:ext cx="298552" cy="295092"/>
            </a:xfrm>
            <a:custGeom>
              <a:rect b="b" l="l" r="r" t="t"/>
              <a:pathLst>
                <a:path extrusionOk="0" h="15266" w="15445">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
            <p:cNvSpPr/>
            <p:nvPr/>
          </p:nvSpPr>
          <p:spPr>
            <a:xfrm>
              <a:off x="7142640" y="704529"/>
              <a:ext cx="43222" cy="12816"/>
            </a:xfrm>
            <a:custGeom>
              <a:rect b="b" l="l" r="r" t="t"/>
              <a:pathLst>
                <a:path extrusionOk="0" h="663" w="2236">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
            <p:cNvSpPr/>
            <p:nvPr/>
          </p:nvSpPr>
          <p:spPr>
            <a:xfrm>
              <a:off x="7222589" y="676094"/>
              <a:ext cx="82558" cy="63151"/>
            </a:xfrm>
            <a:custGeom>
              <a:rect b="b" l="l" r="r" t="t"/>
              <a:pathLst>
                <a:path extrusionOk="0" h="3267" w="4271">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
            <p:cNvSpPr/>
            <p:nvPr/>
          </p:nvSpPr>
          <p:spPr>
            <a:xfrm>
              <a:off x="6824758" y="1422658"/>
              <a:ext cx="368836" cy="1380529"/>
            </a:xfrm>
            <a:custGeom>
              <a:rect b="b" l="l" r="r" t="t"/>
              <a:pathLst>
                <a:path extrusionOk="0" h="71419" w="19081">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
            <p:cNvSpPr/>
            <p:nvPr/>
          </p:nvSpPr>
          <p:spPr>
            <a:xfrm>
              <a:off x="7052369" y="1559359"/>
              <a:ext cx="92861" cy="378520"/>
            </a:xfrm>
            <a:custGeom>
              <a:rect b="b" l="l" r="r" t="t"/>
              <a:pathLst>
                <a:path extrusionOk="0" h="19582" w="4804">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
            <p:cNvSpPr/>
            <p:nvPr/>
          </p:nvSpPr>
          <p:spPr>
            <a:xfrm>
              <a:off x="7091048" y="1431047"/>
              <a:ext cx="270833" cy="1367636"/>
            </a:xfrm>
            <a:custGeom>
              <a:rect b="b" l="l" r="r" t="t"/>
              <a:pathLst>
                <a:path extrusionOk="0" h="70752" w="14011">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
            <p:cNvSpPr/>
            <p:nvPr/>
          </p:nvSpPr>
          <p:spPr>
            <a:xfrm>
              <a:off x="7223884" y="2757394"/>
              <a:ext cx="150890" cy="43860"/>
            </a:xfrm>
            <a:custGeom>
              <a:rect b="b" l="l" r="r" t="t"/>
              <a:pathLst>
                <a:path extrusionOk="0" h="2269" w="7806">
                  <a:moveTo>
                    <a:pt x="0" y="0"/>
                  </a:moveTo>
                  <a:lnTo>
                    <a:pt x="400" y="2269"/>
                  </a:lnTo>
                  <a:lnTo>
                    <a:pt x="7472" y="2269"/>
                  </a:lnTo>
                  <a:lnTo>
                    <a:pt x="7806" y="13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
            <p:cNvSpPr/>
            <p:nvPr/>
          </p:nvSpPr>
          <p:spPr>
            <a:xfrm>
              <a:off x="6838289" y="2740635"/>
              <a:ext cx="136064" cy="67075"/>
            </a:xfrm>
            <a:custGeom>
              <a:rect b="b" l="l" r="r" t="t"/>
              <a:pathLst>
                <a:path extrusionOk="0" h="3470" w="7039">
                  <a:moveTo>
                    <a:pt x="1" y="0"/>
                  </a:moveTo>
                  <a:lnTo>
                    <a:pt x="167" y="2302"/>
                  </a:lnTo>
                  <a:lnTo>
                    <a:pt x="6338" y="3469"/>
                  </a:lnTo>
                  <a:lnTo>
                    <a:pt x="7039" y="133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
            <p:cNvSpPr/>
            <p:nvPr/>
          </p:nvSpPr>
          <p:spPr>
            <a:xfrm>
              <a:off x="7172930" y="644316"/>
              <a:ext cx="14208" cy="18228"/>
            </a:xfrm>
            <a:custGeom>
              <a:rect b="b" l="l" r="r" t="t"/>
              <a:pathLst>
                <a:path extrusionOk="0" h="943" w="735">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
            <p:cNvSpPr/>
            <p:nvPr/>
          </p:nvSpPr>
          <p:spPr>
            <a:xfrm>
              <a:off x="7117492" y="629490"/>
              <a:ext cx="13550" cy="18228"/>
            </a:xfrm>
            <a:custGeom>
              <a:rect b="b" l="l" r="r" t="t"/>
              <a:pathLst>
                <a:path extrusionOk="0" h="943" w="701">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
            <p:cNvSpPr/>
            <p:nvPr/>
          </p:nvSpPr>
          <p:spPr>
            <a:xfrm>
              <a:off x="7107808" y="645050"/>
              <a:ext cx="34852" cy="45194"/>
            </a:xfrm>
            <a:custGeom>
              <a:rect b="b" l="l" r="r" t="t"/>
              <a:pathLst>
                <a:path extrusionOk="0" h="2338" w="1803">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
            <p:cNvSpPr/>
            <p:nvPr/>
          </p:nvSpPr>
          <p:spPr>
            <a:xfrm>
              <a:off x="7180875" y="616616"/>
              <a:ext cx="26250" cy="21998"/>
            </a:xfrm>
            <a:custGeom>
              <a:rect b="b" l="l" r="r" t="t"/>
              <a:pathLst>
                <a:path extrusionOk="0" h="1138" w="1358">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
            <p:cNvSpPr/>
            <p:nvPr/>
          </p:nvSpPr>
          <p:spPr>
            <a:xfrm>
              <a:off x="7103304" y="595972"/>
              <a:ext cx="29034" cy="16199"/>
            </a:xfrm>
            <a:custGeom>
              <a:rect b="b" l="l" r="r" t="t"/>
              <a:pathLst>
                <a:path extrusionOk="0" h="838" w="1502">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
            <p:cNvSpPr/>
            <p:nvPr/>
          </p:nvSpPr>
          <p:spPr>
            <a:xfrm>
              <a:off x="7240643" y="2872060"/>
              <a:ext cx="33557" cy="16237"/>
            </a:xfrm>
            <a:custGeom>
              <a:rect b="b" l="l" r="r" t="t"/>
              <a:pathLst>
                <a:path extrusionOk="0" h="840" w="1736">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4"/>
            <p:cNvSpPr/>
            <p:nvPr/>
          </p:nvSpPr>
          <p:spPr>
            <a:xfrm>
              <a:off x="7252899" y="2857330"/>
              <a:ext cx="21302" cy="28396"/>
            </a:xfrm>
            <a:custGeom>
              <a:rect b="b" l="l" r="r" t="t"/>
              <a:pathLst>
                <a:path extrusionOk="0" h="1469" w="1102">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
            <p:cNvSpPr/>
            <p:nvPr/>
          </p:nvSpPr>
          <p:spPr>
            <a:xfrm>
              <a:off x="6820873" y="2848690"/>
              <a:ext cx="38718" cy="19620"/>
            </a:xfrm>
            <a:custGeom>
              <a:rect b="b" l="l" r="r" t="t"/>
              <a:pathLst>
                <a:path extrusionOk="0" h="1015" w="2003">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
            <p:cNvSpPr/>
            <p:nvPr/>
          </p:nvSpPr>
          <p:spPr>
            <a:xfrm>
              <a:off x="6837651" y="2837227"/>
              <a:ext cx="23235" cy="31083"/>
            </a:xfrm>
            <a:custGeom>
              <a:rect b="b" l="l" r="r" t="t"/>
              <a:pathLst>
                <a:path extrusionOk="0" h="1608" w="1202">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
            <p:cNvSpPr/>
            <p:nvPr/>
          </p:nvSpPr>
          <p:spPr>
            <a:xfrm>
              <a:off x="6632599" y="1162804"/>
              <a:ext cx="639011" cy="670848"/>
            </a:xfrm>
            <a:custGeom>
              <a:rect b="b" l="l" r="r" t="t"/>
              <a:pathLst>
                <a:path extrusionOk="0" h="34705" w="33058">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4"/>
            <p:cNvSpPr/>
            <p:nvPr/>
          </p:nvSpPr>
          <p:spPr>
            <a:xfrm>
              <a:off x="6448191" y="1094821"/>
              <a:ext cx="791177" cy="725378"/>
            </a:xfrm>
            <a:custGeom>
              <a:rect b="b" l="l" r="r" t="t"/>
              <a:pathLst>
                <a:path extrusionOk="0" h="37526" w="4093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4"/>
            <p:cNvSpPr/>
            <p:nvPr/>
          </p:nvSpPr>
          <p:spPr>
            <a:xfrm>
              <a:off x="6686124" y="1289841"/>
              <a:ext cx="308236" cy="343687"/>
            </a:xfrm>
            <a:custGeom>
              <a:rect b="b" l="l" r="r" t="t"/>
              <a:pathLst>
                <a:path extrusionOk="0" h="17780" w="15946">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
            <p:cNvSpPr/>
            <p:nvPr/>
          </p:nvSpPr>
          <p:spPr>
            <a:xfrm>
              <a:off x="6517179" y="1162669"/>
              <a:ext cx="620319" cy="361896"/>
            </a:xfrm>
            <a:custGeom>
              <a:rect b="b" l="l" r="r" t="t"/>
              <a:pathLst>
                <a:path extrusionOk="0" h="18722" w="32091">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
            <p:cNvSpPr/>
            <p:nvPr/>
          </p:nvSpPr>
          <p:spPr>
            <a:xfrm>
              <a:off x="7268363" y="932623"/>
              <a:ext cx="241818" cy="480389"/>
            </a:xfrm>
            <a:custGeom>
              <a:rect b="b" l="l" r="r" t="t"/>
              <a:pathLst>
                <a:path extrusionOk="0" h="24852" w="1251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
            <p:cNvSpPr/>
            <p:nvPr/>
          </p:nvSpPr>
          <p:spPr>
            <a:xfrm>
              <a:off x="7250521" y="895393"/>
              <a:ext cx="228713" cy="260994"/>
            </a:xfrm>
            <a:custGeom>
              <a:rect b="b" l="l" r="r" t="t"/>
              <a:pathLst>
                <a:path extrusionOk="0" h="13502" w="11832">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
            <p:cNvSpPr/>
            <p:nvPr/>
          </p:nvSpPr>
          <p:spPr>
            <a:xfrm>
              <a:off x="7218723" y="1367219"/>
              <a:ext cx="94794" cy="76740"/>
            </a:xfrm>
            <a:custGeom>
              <a:rect b="b" l="l" r="r" t="t"/>
              <a:pathLst>
                <a:path extrusionOk="0" h="3970" w="4904">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
            <p:cNvSpPr/>
            <p:nvPr/>
          </p:nvSpPr>
          <p:spPr>
            <a:xfrm>
              <a:off x="7180682" y="1374313"/>
              <a:ext cx="79968" cy="92861"/>
            </a:xfrm>
            <a:custGeom>
              <a:rect b="b" l="l" r="r" t="t"/>
              <a:pathLst>
                <a:path extrusionOk="0" h="4804" w="4137">
                  <a:moveTo>
                    <a:pt x="1968" y="0"/>
                  </a:moveTo>
                  <a:lnTo>
                    <a:pt x="0" y="1901"/>
                  </a:lnTo>
                  <a:lnTo>
                    <a:pt x="1902" y="4804"/>
                  </a:lnTo>
                  <a:lnTo>
                    <a:pt x="4137" y="3603"/>
                  </a:lnTo>
                  <a:lnTo>
                    <a:pt x="1968" y="0"/>
                  </a:lnTo>
                  <a:close/>
                </a:path>
              </a:pathLst>
            </a:custGeom>
            <a:solidFill>
              <a:srgbClr val="7F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6" name="Shape 856"/>
        <p:cNvGrpSpPr/>
        <p:nvPr/>
      </p:nvGrpSpPr>
      <p:grpSpPr>
        <a:xfrm>
          <a:off x="0" y="0"/>
          <a:ext cx="0" cy="0"/>
          <a:chOff x="0" y="0"/>
          <a:chExt cx="0" cy="0"/>
        </a:xfrm>
      </p:grpSpPr>
      <p:sp>
        <p:nvSpPr>
          <p:cNvPr id="857" name="Google Shape;857;p5"/>
          <p:cNvSpPr/>
          <p:nvPr/>
        </p:nvSpPr>
        <p:spPr>
          <a:xfrm>
            <a:off x="2904075"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58" name="Google Shape;858;p5"/>
          <p:cNvSpPr txBox="1"/>
          <p:nvPr>
            <p:ph type="title"/>
          </p:nvPr>
        </p:nvSpPr>
        <p:spPr>
          <a:xfrm>
            <a:off x="1847800" y="367050"/>
            <a:ext cx="4807500" cy="48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5100">
                <a:solidFill>
                  <a:srgbClr val="435D74"/>
                </a:solidFill>
              </a:rPr>
              <a:t>TECH STACK</a:t>
            </a:r>
            <a:endParaRPr sz="5100">
              <a:solidFill>
                <a:srgbClr val="435D74"/>
              </a:solidFill>
            </a:endParaRPr>
          </a:p>
        </p:txBody>
      </p:sp>
      <p:sp>
        <p:nvSpPr>
          <p:cNvPr id="859" name="Google Shape;859;p5"/>
          <p:cNvSpPr txBox="1"/>
          <p:nvPr/>
        </p:nvSpPr>
        <p:spPr>
          <a:xfrm>
            <a:off x="3046350" y="1940375"/>
            <a:ext cx="21921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273D40"/>
              </a:buClr>
              <a:buSzPts val="600"/>
              <a:buFont typeface="Arial"/>
              <a:buNone/>
            </a:pPr>
            <a:r>
              <a:rPr b="1" i="0" lang="en" sz="3000" u="none" cap="none" strike="noStrike">
                <a:solidFill>
                  <a:srgbClr val="5F7D95"/>
                </a:solidFill>
                <a:latin typeface="Poppins"/>
                <a:ea typeface="Poppins"/>
                <a:cs typeface="Poppins"/>
                <a:sym typeface="Poppins"/>
              </a:rPr>
              <a:t>Backend</a:t>
            </a:r>
            <a:endParaRPr b="1" i="0" sz="3000" u="none" cap="none" strike="noStrike">
              <a:solidFill>
                <a:srgbClr val="5F7D9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8CD8B"/>
                </a:solidFill>
                <a:latin typeface="Poppins"/>
                <a:ea typeface="Poppins"/>
                <a:cs typeface="Poppins"/>
                <a:sym typeface="Poppins"/>
              </a:rPr>
              <a:t>Express.js, Node.js</a:t>
            </a:r>
            <a:endParaRPr b="1" i="0" sz="1400" u="none" cap="none" strike="noStrike">
              <a:solidFill>
                <a:srgbClr val="F8CD8B"/>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Poppins"/>
              <a:ea typeface="Poppins"/>
              <a:cs typeface="Poppins"/>
              <a:sym typeface="Poppins"/>
            </a:endParaRPr>
          </a:p>
        </p:txBody>
      </p:sp>
      <p:sp>
        <p:nvSpPr>
          <p:cNvPr id="860" name="Google Shape;860;p5"/>
          <p:cNvSpPr/>
          <p:nvPr/>
        </p:nvSpPr>
        <p:spPr>
          <a:xfrm>
            <a:off x="318563"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61" name="Google Shape;861;p5"/>
          <p:cNvSpPr txBox="1"/>
          <p:nvPr/>
        </p:nvSpPr>
        <p:spPr>
          <a:xfrm>
            <a:off x="460838" y="1940375"/>
            <a:ext cx="21921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F7D95"/>
                </a:solidFill>
                <a:latin typeface="Poppins"/>
                <a:ea typeface="Poppins"/>
                <a:cs typeface="Poppins"/>
                <a:sym typeface="Poppins"/>
              </a:rPr>
              <a:t>Frontend</a:t>
            </a:r>
            <a:endParaRPr b="1" i="0" sz="3000" u="none" cap="none" strike="noStrike">
              <a:solidFill>
                <a:srgbClr val="5F7D9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8CD8B"/>
                </a:solidFill>
                <a:latin typeface="Poppins"/>
                <a:ea typeface="Poppins"/>
                <a:cs typeface="Poppins"/>
                <a:sym typeface="Poppins"/>
              </a:rPr>
              <a:t>ReactJS, Redux</a:t>
            </a:r>
            <a:endParaRPr b="1" i="0" sz="1400" u="none" cap="none" strike="noStrike">
              <a:solidFill>
                <a:srgbClr val="F8CD8B"/>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Poppins"/>
              <a:ea typeface="Poppins"/>
              <a:cs typeface="Poppins"/>
              <a:sym typeface="Poppins"/>
            </a:endParaRPr>
          </a:p>
        </p:txBody>
      </p:sp>
      <p:sp>
        <p:nvSpPr>
          <p:cNvPr id="862" name="Google Shape;862;p5"/>
          <p:cNvSpPr/>
          <p:nvPr/>
        </p:nvSpPr>
        <p:spPr>
          <a:xfrm>
            <a:off x="5489500" y="1852075"/>
            <a:ext cx="2334300" cy="19158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oppins"/>
              <a:ea typeface="Poppins"/>
              <a:cs typeface="Poppins"/>
              <a:sym typeface="Poppins"/>
            </a:endParaRPr>
          </a:p>
        </p:txBody>
      </p:sp>
      <p:sp>
        <p:nvSpPr>
          <p:cNvPr id="863" name="Google Shape;863;p5"/>
          <p:cNvSpPr txBox="1"/>
          <p:nvPr/>
        </p:nvSpPr>
        <p:spPr>
          <a:xfrm>
            <a:off x="5631775" y="1940375"/>
            <a:ext cx="2192100" cy="107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5F7D95"/>
                </a:solidFill>
                <a:latin typeface="Poppins"/>
                <a:ea typeface="Poppins"/>
                <a:cs typeface="Poppins"/>
                <a:sym typeface="Poppins"/>
              </a:rPr>
              <a:t>Database</a:t>
            </a:r>
            <a:endParaRPr b="1" i="0" sz="3000" u="none" cap="none" strike="noStrike">
              <a:solidFill>
                <a:srgbClr val="5F7D95"/>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8CD8B"/>
                </a:solidFill>
                <a:latin typeface="Poppins"/>
                <a:ea typeface="Poppins"/>
                <a:cs typeface="Poppins"/>
                <a:sym typeface="Poppins"/>
              </a:rPr>
              <a:t>MongoDB</a:t>
            </a:r>
            <a:endParaRPr b="1" i="0" sz="1400" u="none" cap="none" strike="noStrike">
              <a:solidFill>
                <a:srgbClr val="F8CD8B"/>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Poppins"/>
              <a:ea typeface="Poppins"/>
              <a:cs typeface="Poppins"/>
              <a:sym typeface="Poppins"/>
            </a:endParaRPr>
          </a:p>
        </p:txBody>
      </p:sp>
      <p:pic>
        <p:nvPicPr>
          <p:cNvPr id="864" name="Google Shape;864;p5"/>
          <p:cNvPicPr preferRelativeResize="0"/>
          <p:nvPr/>
        </p:nvPicPr>
        <p:blipFill rotWithShape="1">
          <a:blip r:embed="rId3">
            <a:alphaModFix/>
          </a:blip>
          <a:srcRect b="0" l="0" r="0" t="0"/>
          <a:stretch/>
        </p:blipFill>
        <p:spPr>
          <a:xfrm>
            <a:off x="2926100" y="2715275"/>
            <a:ext cx="2290175" cy="1052600"/>
          </a:xfrm>
          <a:prstGeom prst="rect">
            <a:avLst/>
          </a:prstGeom>
          <a:noFill/>
          <a:ln cap="flat" cmpd="sng" w="9525">
            <a:solidFill>
              <a:srgbClr val="EFEFEF"/>
            </a:solidFill>
            <a:prstDash val="solid"/>
            <a:round/>
            <a:headEnd len="sm" w="sm" type="none"/>
            <a:tailEnd len="sm" w="sm" type="none"/>
          </a:ln>
        </p:spPr>
      </p:pic>
      <p:pic>
        <p:nvPicPr>
          <p:cNvPr id="865" name="Google Shape;865;p5"/>
          <p:cNvPicPr preferRelativeResize="0"/>
          <p:nvPr/>
        </p:nvPicPr>
        <p:blipFill rotWithShape="1">
          <a:blip r:embed="rId4">
            <a:alphaModFix/>
          </a:blip>
          <a:srcRect b="0" l="0" r="0" t="0"/>
          <a:stretch/>
        </p:blipFill>
        <p:spPr>
          <a:xfrm>
            <a:off x="389675" y="2732300"/>
            <a:ext cx="2192100" cy="993275"/>
          </a:xfrm>
          <a:prstGeom prst="rect">
            <a:avLst/>
          </a:prstGeom>
          <a:noFill/>
          <a:ln>
            <a:noFill/>
          </a:ln>
        </p:spPr>
      </p:pic>
      <p:pic>
        <p:nvPicPr>
          <p:cNvPr id="866" name="Google Shape;866;p5"/>
          <p:cNvPicPr preferRelativeResize="0"/>
          <p:nvPr/>
        </p:nvPicPr>
        <p:blipFill rotWithShape="1">
          <a:blip r:embed="rId5">
            <a:alphaModFix/>
          </a:blip>
          <a:srcRect b="0" l="0" r="0" t="0"/>
          <a:stretch/>
        </p:blipFill>
        <p:spPr>
          <a:xfrm>
            <a:off x="5489500" y="2715275"/>
            <a:ext cx="2334300" cy="105260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sp>
        <p:nvSpPr>
          <p:cNvPr id="871" name="Google Shape;871;p6"/>
          <p:cNvSpPr txBox="1"/>
          <p:nvPr>
            <p:ph type="title"/>
          </p:nvPr>
        </p:nvSpPr>
        <p:spPr>
          <a:xfrm flipH="1">
            <a:off x="4203150" y="2487163"/>
            <a:ext cx="4207500" cy="1047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Key Features</a:t>
            </a:r>
            <a:endParaRPr/>
          </a:p>
        </p:txBody>
      </p:sp>
      <p:sp>
        <p:nvSpPr>
          <p:cNvPr id="872" name="Google Shape;872;p6"/>
          <p:cNvSpPr txBox="1"/>
          <p:nvPr>
            <p:ph idx="1" type="subTitle"/>
          </p:nvPr>
        </p:nvSpPr>
        <p:spPr>
          <a:xfrm flipH="1">
            <a:off x="3704850" y="3400763"/>
            <a:ext cx="4705800" cy="416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Main features of the application</a:t>
            </a:r>
            <a:endParaRPr/>
          </a:p>
        </p:txBody>
      </p:sp>
      <p:sp>
        <p:nvSpPr>
          <p:cNvPr id="873" name="Google Shape;873;p6"/>
          <p:cNvSpPr/>
          <p:nvPr/>
        </p:nvSpPr>
        <p:spPr>
          <a:xfrm>
            <a:off x="7044600" y="1326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
          <p:cNvSpPr txBox="1"/>
          <p:nvPr>
            <p:ph idx="2" type="title"/>
          </p:nvPr>
        </p:nvSpPr>
        <p:spPr>
          <a:xfrm flipH="1">
            <a:off x="7043250" y="1388138"/>
            <a:ext cx="1367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sp>
        <p:nvSpPr>
          <p:cNvPr id="875" name="Google Shape;875;p6"/>
          <p:cNvSpPr/>
          <p:nvPr/>
        </p:nvSpPr>
        <p:spPr>
          <a:xfrm>
            <a:off x="7759975" y="3937775"/>
            <a:ext cx="670800" cy="670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6" name="Google Shape;876;p6"/>
          <p:cNvGrpSpPr/>
          <p:nvPr/>
        </p:nvGrpSpPr>
        <p:grpSpPr>
          <a:xfrm>
            <a:off x="7955213" y="4149016"/>
            <a:ext cx="280324" cy="248318"/>
            <a:chOff x="853000" y="238125"/>
            <a:chExt cx="5914000" cy="5238775"/>
          </a:xfrm>
        </p:grpSpPr>
        <p:sp>
          <p:nvSpPr>
            <p:cNvPr id="877" name="Google Shape;877;p6"/>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 name="Google Shape;879;p6"/>
          <p:cNvGrpSpPr/>
          <p:nvPr/>
        </p:nvGrpSpPr>
        <p:grpSpPr>
          <a:xfrm>
            <a:off x="715079" y="535036"/>
            <a:ext cx="2701859" cy="2730686"/>
            <a:chOff x="715079" y="535036"/>
            <a:chExt cx="2701859" cy="2730686"/>
          </a:xfrm>
        </p:grpSpPr>
        <p:sp>
          <p:nvSpPr>
            <p:cNvPr id="880" name="Google Shape;880;p6"/>
            <p:cNvSpPr/>
            <p:nvPr/>
          </p:nvSpPr>
          <p:spPr>
            <a:xfrm>
              <a:off x="1487566" y="1045400"/>
              <a:ext cx="418428" cy="240326"/>
            </a:xfrm>
            <a:custGeom>
              <a:rect b="b" l="l" r="r" t="t"/>
              <a:pathLst>
                <a:path extrusionOk="0" h="13095" w="22784">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
            <p:cNvSpPr/>
            <p:nvPr/>
          </p:nvSpPr>
          <p:spPr>
            <a:xfrm>
              <a:off x="1502277" y="1034921"/>
              <a:ext cx="411688" cy="215642"/>
            </a:xfrm>
            <a:custGeom>
              <a:rect b="b" l="l" r="r" t="t"/>
              <a:pathLst>
                <a:path extrusionOk="0" h="11750" w="22417">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
            <p:cNvSpPr/>
            <p:nvPr/>
          </p:nvSpPr>
          <p:spPr>
            <a:xfrm>
              <a:off x="2054843" y="841174"/>
              <a:ext cx="384122" cy="309552"/>
            </a:xfrm>
            <a:custGeom>
              <a:rect b="b" l="l" r="r" t="t"/>
              <a:pathLst>
                <a:path extrusionOk="0" h="16867" w="20916">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
            <p:cNvSpPr/>
            <p:nvPr/>
          </p:nvSpPr>
          <p:spPr>
            <a:xfrm>
              <a:off x="2036459" y="840311"/>
              <a:ext cx="377988" cy="280628"/>
            </a:xfrm>
            <a:custGeom>
              <a:rect b="b" l="l" r="r" t="t"/>
              <a:pathLst>
                <a:path extrusionOk="0" h="15291" w="20582">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
            <p:cNvSpPr/>
            <p:nvPr/>
          </p:nvSpPr>
          <p:spPr>
            <a:xfrm>
              <a:off x="1567821" y="560821"/>
              <a:ext cx="489482" cy="217697"/>
            </a:xfrm>
            <a:custGeom>
              <a:rect b="b" l="l" r="r" t="t"/>
              <a:pathLst>
                <a:path extrusionOk="0" h="11862" w="26653">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
            <p:cNvSpPr/>
            <p:nvPr/>
          </p:nvSpPr>
          <p:spPr>
            <a:xfrm>
              <a:off x="1575167" y="535036"/>
              <a:ext cx="482136" cy="200134"/>
            </a:xfrm>
            <a:custGeom>
              <a:rect b="b" l="l" r="r" t="t"/>
              <a:pathLst>
                <a:path extrusionOk="0" h="10905" w="26253">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
            <p:cNvSpPr/>
            <p:nvPr/>
          </p:nvSpPr>
          <p:spPr>
            <a:xfrm>
              <a:off x="938067" y="2005732"/>
              <a:ext cx="1947480" cy="1253659"/>
            </a:xfrm>
            <a:custGeom>
              <a:rect b="b" l="l" r="r" t="t"/>
              <a:pathLst>
                <a:path extrusionOk="0" h="68310" w="106043">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
            <p:cNvSpPr/>
            <p:nvPr/>
          </p:nvSpPr>
          <p:spPr>
            <a:xfrm>
              <a:off x="715079" y="1570465"/>
              <a:ext cx="1156003" cy="1185828"/>
            </a:xfrm>
            <a:custGeom>
              <a:rect b="b" l="l" r="r" t="t"/>
              <a:pathLst>
                <a:path extrusionOk="0" h="64614" w="62946">
                  <a:moveTo>
                    <a:pt x="22516" y="0"/>
                  </a:moveTo>
                  <a:lnTo>
                    <a:pt x="0" y="20782"/>
                  </a:lnTo>
                  <a:lnTo>
                    <a:pt x="40429" y="64613"/>
                  </a:lnTo>
                  <a:lnTo>
                    <a:pt x="62945" y="43865"/>
                  </a:lnTo>
                  <a:lnTo>
                    <a:pt x="2251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
            <p:cNvSpPr/>
            <p:nvPr/>
          </p:nvSpPr>
          <p:spPr>
            <a:xfrm>
              <a:off x="766538" y="1620054"/>
              <a:ext cx="1059201" cy="1088487"/>
            </a:xfrm>
            <a:custGeom>
              <a:rect b="b" l="l" r="r" t="t"/>
              <a:pathLst>
                <a:path extrusionOk="0" fill="none" h="59310" w="57675">
                  <a:moveTo>
                    <a:pt x="0" y="18313"/>
                  </a:moveTo>
                  <a:lnTo>
                    <a:pt x="19881" y="0"/>
                  </a:lnTo>
                  <a:lnTo>
                    <a:pt x="57675" y="40996"/>
                  </a:lnTo>
                  <a:lnTo>
                    <a:pt x="37794" y="59309"/>
                  </a:lnTo>
                  <a:close/>
                </a:path>
              </a:pathLst>
            </a:custGeom>
            <a:solidFill>
              <a:schemeClr val="accent1"/>
            </a:solidFill>
            <a:ln cap="flat" cmpd="sng" w="1000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
            <p:cNvSpPr/>
            <p:nvPr/>
          </p:nvSpPr>
          <p:spPr>
            <a:xfrm>
              <a:off x="1161055" y="2040454"/>
              <a:ext cx="259149" cy="235609"/>
            </a:xfrm>
            <a:custGeom>
              <a:rect b="b" l="l" r="r" t="t"/>
              <a:pathLst>
                <a:path extrusionOk="0" h="12838" w="14111">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
            <p:cNvSpPr/>
            <p:nvPr/>
          </p:nvSpPr>
          <p:spPr>
            <a:xfrm>
              <a:off x="952759" y="1255793"/>
              <a:ext cx="902383" cy="1220111"/>
            </a:xfrm>
            <a:custGeom>
              <a:rect b="b" l="l" r="r" t="t"/>
              <a:pathLst>
                <a:path extrusionOk="0" h="66482" w="49136">
                  <a:moveTo>
                    <a:pt x="28788" y="1"/>
                  </a:moveTo>
                  <a:lnTo>
                    <a:pt x="1" y="10442"/>
                  </a:lnTo>
                  <a:lnTo>
                    <a:pt x="20315" y="66482"/>
                  </a:lnTo>
                  <a:lnTo>
                    <a:pt x="49136" y="56041"/>
                  </a:lnTo>
                  <a:lnTo>
                    <a:pt x="2878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
            <p:cNvSpPr/>
            <p:nvPr/>
          </p:nvSpPr>
          <p:spPr>
            <a:xfrm>
              <a:off x="998708" y="1301711"/>
              <a:ext cx="815388" cy="1131340"/>
            </a:xfrm>
            <a:custGeom>
              <a:rect b="b" l="l" r="r" t="t"/>
              <a:pathLst>
                <a:path extrusionOk="0" fill="none" h="61645" w="44399">
                  <a:moveTo>
                    <a:pt x="0" y="9207"/>
                  </a:moveTo>
                  <a:lnTo>
                    <a:pt x="25385" y="1"/>
                  </a:lnTo>
                  <a:lnTo>
                    <a:pt x="44399" y="52438"/>
                  </a:lnTo>
                  <a:lnTo>
                    <a:pt x="18981" y="61645"/>
                  </a:lnTo>
                  <a:close/>
                </a:path>
              </a:pathLst>
            </a:custGeom>
            <a:solidFill>
              <a:schemeClr val="accent1"/>
            </a:solidFill>
            <a:ln cap="flat" cmpd="sng" w="10850">
              <a:solidFill>
                <a:schemeClr val="accent1"/>
              </a:solidFill>
              <a:prstDash val="solid"/>
              <a:miter lim="3335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
            <p:cNvSpPr/>
            <p:nvPr/>
          </p:nvSpPr>
          <p:spPr>
            <a:xfrm>
              <a:off x="1282337" y="1733362"/>
              <a:ext cx="242620" cy="252989"/>
            </a:xfrm>
            <a:custGeom>
              <a:rect b="b" l="l" r="r" t="t"/>
              <a:pathLst>
                <a:path extrusionOk="0" h="13785" w="13211">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
            <p:cNvSpPr/>
            <p:nvPr/>
          </p:nvSpPr>
          <p:spPr>
            <a:xfrm>
              <a:off x="1970290" y="2152662"/>
              <a:ext cx="666539" cy="41642"/>
            </a:xfrm>
            <a:custGeom>
              <a:rect b="b" l="l" r="r" t="t"/>
              <a:pathLst>
                <a:path extrusionOk="0" fill="none" h="2269" w="36294">
                  <a:moveTo>
                    <a:pt x="1" y="2268"/>
                  </a:moveTo>
                  <a:lnTo>
                    <a:pt x="36293"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
            <p:cNvSpPr/>
            <p:nvPr/>
          </p:nvSpPr>
          <p:spPr>
            <a:xfrm>
              <a:off x="1890054" y="2211426"/>
              <a:ext cx="121925" cy="558944"/>
            </a:xfrm>
            <a:custGeom>
              <a:rect b="b" l="l" r="r" t="t"/>
              <a:pathLst>
                <a:path extrusionOk="0" fill="none" h="30456" w="6639">
                  <a:moveTo>
                    <a:pt x="0" y="0"/>
                  </a:moveTo>
                  <a:lnTo>
                    <a:pt x="6638" y="30456"/>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
            <p:cNvSpPr/>
            <p:nvPr/>
          </p:nvSpPr>
          <p:spPr>
            <a:xfrm>
              <a:off x="1077733" y="2715863"/>
              <a:ext cx="151952" cy="430384"/>
            </a:xfrm>
            <a:custGeom>
              <a:rect b="b" l="l" r="r" t="t"/>
              <a:pathLst>
                <a:path extrusionOk="0" h="23451" w="8274">
                  <a:moveTo>
                    <a:pt x="1" y="1"/>
                  </a:moveTo>
                  <a:lnTo>
                    <a:pt x="4704" y="23451"/>
                  </a:lnTo>
                  <a:cubicBezTo>
                    <a:pt x="4704" y="23451"/>
                    <a:pt x="8273" y="1414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
            <p:cNvSpPr/>
            <p:nvPr/>
          </p:nvSpPr>
          <p:spPr>
            <a:xfrm>
              <a:off x="1089376" y="2403045"/>
              <a:ext cx="766996" cy="410013"/>
            </a:xfrm>
            <a:custGeom>
              <a:rect b="b" l="l" r="r" t="t"/>
              <a:pathLst>
                <a:path extrusionOk="0" h="22341" w="41764">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
            <p:cNvSpPr/>
            <p:nvPr/>
          </p:nvSpPr>
          <p:spPr>
            <a:xfrm>
              <a:off x="1852681" y="2403045"/>
              <a:ext cx="94359" cy="383237"/>
            </a:xfrm>
            <a:custGeom>
              <a:rect b="b" l="l" r="r" t="t"/>
              <a:pathLst>
                <a:path extrusionOk="0" h="20882" w="5138">
                  <a:moveTo>
                    <a:pt x="0" y="0"/>
                  </a:moveTo>
                  <a:lnTo>
                    <a:pt x="3903" y="20882"/>
                  </a:lnTo>
                  <a:cubicBezTo>
                    <a:pt x="5137" y="7706"/>
                    <a:pt x="1" y="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
            <p:cNvSpPr/>
            <p:nvPr/>
          </p:nvSpPr>
          <p:spPr>
            <a:xfrm>
              <a:off x="1823885" y="2194285"/>
              <a:ext cx="17171" cy="7359"/>
            </a:xfrm>
            <a:custGeom>
              <a:rect b="b" l="l" r="r" t="t"/>
              <a:pathLst>
                <a:path extrusionOk="0" fill="none" h="401" w="935">
                  <a:moveTo>
                    <a:pt x="1" y="401"/>
                  </a:moveTo>
                  <a:lnTo>
                    <a:pt x="935" y="0"/>
                  </a:lnTo>
                </a:path>
              </a:pathLst>
            </a:custGeom>
            <a:noFill/>
            <a:ln cap="rnd" cmpd="sng" w="108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
            <p:cNvSpPr/>
            <p:nvPr/>
          </p:nvSpPr>
          <p:spPr>
            <a:xfrm>
              <a:off x="1992347" y="2278762"/>
              <a:ext cx="667145" cy="41036"/>
            </a:xfrm>
            <a:custGeom>
              <a:rect b="b" l="l" r="r" t="t"/>
              <a:pathLst>
                <a:path extrusionOk="0" fill="none" h="2236" w="36327">
                  <a:moveTo>
                    <a:pt x="1" y="2236"/>
                  </a:moveTo>
                  <a:lnTo>
                    <a:pt x="36327" y="1"/>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
            <p:cNvSpPr/>
            <p:nvPr/>
          </p:nvSpPr>
          <p:spPr>
            <a:xfrm>
              <a:off x="2022373" y="2435492"/>
              <a:ext cx="667145" cy="41036"/>
            </a:xfrm>
            <a:custGeom>
              <a:rect b="b" l="l" r="r" t="t"/>
              <a:pathLst>
                <a:path extrusionOk="0" fill="none" h="2236" w="36327">
                  <a:moveTo>
                    <a:pt x="0" y="2235"/>
                  </a:moveTo>
                  <a:lnTo>
                    <a:pt x="36326" y="0"/>
                  </a:lnTo>
                </a:path>
              </a:pathLst>
            </a:custGeom>
            <a:solidFill>
              <a:schemeClr val="accent2"/>
            </a:solidFill>
            <a:ln cap="rnd" cmpd="sng" w="208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
            <p:cNvSpPr/>
            <p:nvPr/>
          </p:nvSpPr>
          <p:spPr>
            <a:xfrm>
              <a:off x="2257005" y="1362935"/>
              <a:ext cx="333876" cy="264625"/>
            </a:xfrm>
            <a:custGeom>
              <a:rect b="b" l="l" r="r" t="t"/>
              <a:pathLst>
                <a:path extrusionOk="0" h="14419" w="1818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
            <p:cNvSpPr/>
            <p:nvPr/>
          </p:nvSpPr>
          <p:spPr>
            <a:xfrm>
              <a:off x="2550441" y="901333"/>
              <a:ext cx="866497" cy="664416"/>
            </a:xfrm>
            <a:custGeom>
              <a:rect b="b" l="l" r="r" t="t"/>
              <a:pathLst>
                <a:path extrusionOk="0" h="36203" w="47182">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
            <p:cNvSpPr/>
            <p:nvPr/>
          </p:nvSpPr>
          <p:spPr>
            <a:xfrm>
              <a:off x="2639878" y="3099100"/>
              <a:ext cx="69236" cy="101031"/>
            </a:xfrm>
            <a:custGeom>
              <a:rect b="b" l="l" r="r" t="t"/>
              <a:pathLst>
                <a:path extrusionOk="0" h="5505" w="3770">
                  <a:moveTo>
                    <a:pt x="3770" y="0"/>
                  </a:moveTo>
                  <a:lnTo>
                    <a:pt x="0" y="367"/>
                  </a:lnTo>
                  <a:lnTo>
                    <a:pt x="200" y="5237"/>
                  </a:lnTo>
                  <a:lnTo>
                    <a:pt x="3603" y="5504"/>
                  </a:lnTo>
                  <a:lnTo>
                    <a:pt x="3770" y="5037"/>
                  </a:lnTo>
                  <a:lnTo>
                    <a:pt x="3770" y="0"/>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
            <p:cNvSpPr/>
            <p:nvPr/>
          </p:nvSpPr>
          <p:spPr>
            <a:xfrm>
              <a:off x="2610476" y="3067258"/>
              <a:ext cx="120089" cy="40431"/>
            </a:xfrm>
            <a:custGeom>
              <a:rect b="b" l="l" r="r" t="t"/>
              <a:pathLst>
                <a:path extrusionOk="0" h="2203" w="6539">
                  <a:moveTo>
                    <a:pt x="6538" y="1"/>
                  </a:moveTo>
                  <a:lnTo>
                    <a:pt x="0" y="234"/>
                  </a:lnTo>
                  <a:lnTo>
                    <a:pt x="300" y="2069"/>
                  </a:lnTo>
                  <a:lnTo>
                    <a:pt x="6171" y="2202"/>
                  </a:lnTo>
                  <a:lnTo>
                    <a:pt x="65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
            <p:cNvSpPr/>
            <p:nvPr/>
          </p:nvSpPr>
          <p:spPr>
            <a:xfrm>
              <a:off x="3133015" y="2772793"/>
              <a:ext cx="121925" cy="113290"/>
            </a:xfrm>
            <a:custGeom>
              <a:rect b="b" l="l" r="r" t="t"/>
              <a:pathLst>
                <a:path extrusionOk="0" h="6173" w="6639">
                  <a:moveTo>
                    <a:pt x="5438" y="1"/>
                  </a:moveTo>
                  <a:lnTo>
                    <a:pt x="1" y="5071"/>
                  </a:lnTo>
                  <a:lnTo>
                    <a:pt x="1969" y="6172"/>
                  </a:lnTo>
                  <a:lnTo>
                    <a:pt x="6639" y="1902"/>
                  </a:lnTo>
                  <a:lnTo>
                    <a:pt x="543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
            <p:cNvSpPr/>
            <p:nvPr/>
          </p:nvSpPr>
          <p:spPr>
            <a:xfrm>
              <a:off x="3180801" y="2815646"/>
              <a:ext cx="108445" cy="105931"/>
            </a:xfrm>
            <a:custGeom>
              <a:rect b="b" l="l" r="r" t="t"/>
              <a:pathLst>
                <a:path extrusionOk="0" h="5772" w="5905">
                  <a:moveTo>
                    <a:pt x="2969" y="1"/>
                  </a:moveTo>
                  <a:lnTo>
                    <a:pt x="1" y="2736"/>
                  </a:lnTo>
                  <a:lnTo>
                    <a:pt x="3603" y="5772"/>
                  </a:lnTo>
                  <a:lnTo>
                    <a:pt x="5905" y="3036"/>
                  </a:lnTo>
                  <a:lnTo>
                    <a:pt x="2969" y="1"/>
                  </a:ln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
            <p:cNvSpPr/>
            <p:nvPr/>
          </p:nvSpPr>
          <p:spPr>
            <a:xfrm>
              <a:off x="3212040" y="2865583"/>
              <a:ext cx="139078" cy="172330"/>
            </a:xfrm>
            <a:custGeom>
              <a:rect b="b" l="l" r="r" t="t"/>
              <a:pathLst>
                <a:path extrusionOk="0" h="9390" w="7573">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
            <p:cNvSpPr/>
            <p:nvPr/>
          </p:nvSpPr>
          <p:spPr>
            <a:xfrm>
              <a:off x="2540028" y="3190312"/>
              <a:ext cx="191143" cy="75410"/>
            </a:xfrm>
            <a:custGeom>
              <a:rect b="b" l="l" r="r" t="t"/>
              <a:pathLst>
                <a:path extrusionOk="0" h="4109" w="10408">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
            <p:cNvSpPr/>
            <p:nvPr/>
          </p:nvSpPr>
          <p:spPr>
            <a:xfrm>
              <a:off x="2512443" y="1250967"/>
              <a:ext cx="463147" cy="426641"/>
            </a:xfrm>
            <a:custGeom>
              <a:rect b="b" l="l" r="r" t="t"/>
              <a:pathLst>
                <a:path extrusionOk="0" h="23247" w="25219">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
            <p:cNvSpPr/>
            <p:nvPr/>
          </p:nvSpPr>
          <p:spPr>
            <a:xfrm>
              <a:off x="2744008" y="1387417"/>
              <a:ext cx="308771" cy="265506"/>
            </a:xfrm>
            <a:custGeom>
              <a:rect b="b" l="l" r="r" t="t"/>
              <a:pathLst>
                <a:path extrusionOk="0" h="14467" w="16813">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
            <p:cNvSpPr/>
            <p:nvPr/>
          </p:nvSpPr>
          <p:spPr>
            <a:xfrm>
              <a:off x="2623937" y="949086"/>
              <a:ext cx="209471" cy="351524"/>
            </a:xfrm>
            <a:custGeom>
              <a:rect b="b" l="l" r="r" t="t"/>
              <a:pathLst>
                <a:path extrusionOk="0" h="19154" w="11406">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
            <p:cNvSpPr/>
            <p:nvPr/>
          </p:nvSpPr>
          <p:spPr>
            <a:xfrm>
              <a:off x="2652128" y="1047034"/>
              <a:ext cx="25142" cy="35604"/>
            </a:xfrm>
            <a:custGeom>
              <a:rect b="b" l="l" r="r" t="t"/>
              <a:pathLst>
                <a:path extrusionOk="0" h="1940" w="1369">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
            <p:cNvSpPr/>
            <p:nvPr/>
          </p:nvSpPr>
          <p:spPr>
            <a:xfrm>
              <a:off x="2687040" y="1095411"/>
              <a:ext cx="39228" cy="17160"/>
            </a:xfrm>
            <a:custGeom>
              <a:rect b="b" l="l" r="r" t="t"/>
              <a:pathLst>
                <a:path extrusionOk="0" fill="none" h="935" w="2136">
                  <a:moveTo>
                    <a:pt x="1" y="701"/>
                  </a:moveTo>
                  <a:cubicBezTo>
                    <a:pt x="1" y="701"/>
                    <a:pt x="1435" y="934"/>
                    <a:pt x="2136"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
            <p:cNvSpPr/>
            <p:nvPr/>
          </p:nvSpPr>
          <p:spPr>
            <a:xfrm>
              <a:off x="2713393" y="993775"/>
              <a:ext cx="34324" cy="12883"/>
            </a:xfrm>
            <a:custGeom>
              <a:rect b="b" l="l" r="r" t="t"/>
              <a:pathLst>
                <a:path extrusionOk="0" fill="none" h="702" w="1869">
                  <a:moveTo>
                    <a:pt x="0" y="201"/>
                  </a:moveTo>
                  <a:cubicBezTo>
                    <a:pt x="667" y="1"/>
                    <a:pt x="1401" y="201"/>
                    <a:pt x="1868" y="701"/>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
            <p:cNvSpPr/>
            <p:nvPr/>
          </p:nvSpPr>
          <p:spPr>
            <a:xfrm>
              <a:off x="2645994" y="987663"/>
              <a:ext cx="22075" cy="8589"/>
            </a:xfrm>
            <a:custGeom>
              <a:rect b="b" l="l" r="r" t="t"/>
              <a:pathLst>
                <a:path extrusionOk="0" fill="none" h="468" w="1202">
                  <a:moveTo>
                    <a:pt x="1202" y="134"/>
                  </a:moveTo>
                  <a:cubicBezTo>
                    <a:pt x="1202" y="134"/>
                    <a:pt x="368" y="0"/>
                    <a:pt x="1" y="467"/>
                  </a:cubicBezTo>
                </a:path>
              </a:pathLst>
            </a:custGeom>
            <a:no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
            <p:cNvSpPr/>
            <p:nvPr/>
          </p:nvSpPr>
          <p:spPr>
            <a:xfrm>
              <a:off x="2710932" y="1033508"/>
              <a:ext cx="14104" cy="19674"/>
            </a:xfrm>
            <a:custGeom>
              <a:rect b="b" l="l" r="r" t="t"/>
              <a:pathLst>
                <a:path extrusionOk="0" h="1072" w="768">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
            <p:cNvSpPr/>
            <p:nvPr/>
          </p:nvSpPr>
          <p:spPr>
            <a:xfrm>
              <a:off x="2649667" y="1021872"/>
              <a:ext cx="14123" cy="19123"/>
            </a:xfrm>
            <a:custGeom>
              <a:rect b="b" l="l" r="r" t="t"/>
              <a:pathLst>
                <a:path extrusionOk="0" h="1042" w="769">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
            <p:cNvSpPr/>
            <p:nvPr/>
          </p:nvSpPr>
          <p:spPr>
            <a:xfrm>
              <a:off x="2707259" y="1028057"/>
              <a:ext cx="12268" cy="7121"/>
            </a:xfrm>
            <a:custGeom>
              <a:rect b="b" l="l" r="r" t="t"/>
              <a:pathLst>
                <a:path extrusionOk="0" h="388" w="668">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
            <p:cNvSpPr/>
            <p:nvPr/>
          </p:nvSpPr>
          <p:spPr>
            <a:xfrm>
              <a:off x="2647224" y="1017046"/>
              <a:ext cx="12268" cy="6735"/>
            </a:xfrm>
            <a:custGeom>
              <a:rect b="b" l="l" r="r" t="t"/>
              <a:pathLst>
                <a:path extrusionOk="0" h="367" w="668">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
            <p:cNvSpPr/>
            <p:nvPr/>
          </p:nvSpPr>
          <p:spPr>
            <a:xfrm>
              <a:off x="2583516" y="1662283"/>
              <a:ext cx="294060" cy="37990"/>
            </a:xfrm>
            <a:custGeom>
              <a:rect b="b" l="l" r="r" t="t"/>
              <a:pathLst>
                <a:path extrusionOk="0" h="2070" w="16012">
                  <a:moveTo>
                    <a:pt x="15578" y="1"/>
                  </a:moveTo>
                  <a:lnTo>
                    <a:pt x="0" y="201"/>
                  </a:lnTo>
                  <a:lnTo>
                    <a:pt x="0" y="1936"/>
                  </a:lnTo>
                  <a:lnTo>
                    <a:pt x="16012" y="2069"/>
                  </a:lnTo>
                  <a:lnTo>
                    <a:pt x="1557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
            <p:cNvSpPr/>
            <p:nvPr/>
          </p:nvSpPr>
          <p:spPr>
            <a:xfrm>
              <a:off x="1912716" y="1296756"/>
              <a:ext cx="689202" cy="847206"/>
            </a:xfrm>
            <a:custGeom>
              <a:rect b="b" l="l" r="r" t="t"/>
              <a:pathLst>
                <a:path extrusionOk="0" h="46163" w="37528">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6"/>
            <p:cNvSpPr/>
            <p:nvPr/>
          </p:nvSpPr>
          <p:spPr>
            <a:xfrm>
              <a:off x="1973357" y="1555765"/>
              <a:ext cx="151952" cy="431614"/>
            </a:xfrm>
            <a:custGeom>
              <a:rect b="b" l="l" r="r" t="t"/>
              <a:pathLst>
                <a:path extrusionOk="0" h="23518" w="8274">
                  <a:moveTo>
                    <a:pt x="6472" y="1"/>
                  </a:moveTo>
                  <a:lnTo>
                    <a:pt x="1" y="23017"/>
                  </a:lnTo>
                  <a:lnTo>
                    <a:pt x="1802" y="23518"/>
                  </a:lnTo>
                  <a:lnTo>
                    <a:pt x="8273" y="535"/>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
            <p:cNvSpPr/>
            <p:nvPr/>
          </p:nvSpPr>
          <p:spPr>
            <a:xfrm>
              <a:off x="2020537" y="1569236"/>
              <a:ext cx="152558" cy="431614"/>
            </a:xfrm>
            <a:custGeom>
              <a:rect b="b" l="l" r="r" t="t"/>
              <a:pathLst>
                <a:path extrusionOk="0" h="23518" w="8307">
                  <a:moveTo>
                    <a:pt x="6505" y="1"/>
                  </a:moveTo>
                  <a:lnTo>
                    <a:pt x="0" y="23017"/>
                  </a:lnTo>
                  <a:lnTo>
                    <a:pt x="1801" y="23518"/>
                  </a:lnTo>
                  <a:lnTo>
                    <a:pt x="8306" y="534"/>
                  </a:lnTo>
                  <a:lnTo>
                    <a:pt x="650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6"/>
            <p:cNvSpPr/>
            <p:nvPr/>
          </p:nvSpPr>
          <p:spPr>
            <a:xfrm>
              <a:off x="2068929" y="1583312"/>
              <a:ext cx="151934" cy="431614"/>
            </a:xfrm>
            <a:custGeom>
              <a:rect b="b" l="l" r="r" t="t"/>
              <a:pathLst>
                <a:path extrusionOk="0" h="23518" w="8273">
                  <a:moveTo>
                    <a:pt x="6472" y="1"/>
                  </a:moveTo>
                  <a:lnTo>
                    <a:pt x="0" y="22984"/>
                  </a:lnTo>
                  <a:lnTo>
                    <a:pt x="1802" y="23518"/>
                  </a:lnTo>
                  <a:lnTo>
                    <a:pt x="8273" y="501"/>
                  </a:lnTo>
                  <a:lnTo>
                    <a:pt x="647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2342145" y="1496395"/>
              <a:ext cx="69860" cy="89395"/>
            </a:xfrm>
            <a:custGeom>
              <a:rect b="b" l="l" r="r" t="t"/>
              <a:pathLst>
                <a:path extrusionOk="0" h="4871" w="3804">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2360528" y="1420287"/>
              <a:ext cx="77813" cy="81026"/>
            </a:xfrm>
            <a:custGeom>
              <a:rect b="b" l="l" r="r" t="t"/>
              <a:pathLst>
                <a:path extrusionOk="0" h="4415" w="4237">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2400343" y="1518418"/>
              <a:ext cx="77206" cy="76695"/>
            </a:xfrm>
            <a:custGeom>
              <a:rect b="b" l="l" r="r" t="t"/>
              <a:pathLst>
                <a:path extrusionOk="0" h="4179" w="4204">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
            <p:cNvSpPr/>
            <p:nvPr/>
          </p:nvSpPr>
          <p:spPr>
            <a:xfrm>
              <a:off x="2425467" y="1429665"/>
              <a:ext cx="71697" cy="93671"/>
            </a:xfrm>
            <a:custGeom>
              <a:rect b="b" l="l" r="r" t="t"/>
              <a:pathLst>
                <a:path extrusionOk="0" h="5104" w="3904">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
            <p:cNvSpPr/>
            <p:nvPr/>
          </p:nvSpPr>
          <p:spPr>
            <a:xfrm>
              <a:off x="2541240" y="1695960"/>
              <a:ext cx="684923" cy="1384182"/>
            </a:xfrm>
            <a:custGeom>
              <a:rect b="b" l="l" r="r" t="t"/>
              <a:pathLst>
                <a:path extrusionOk="0" h="75422" w="37295">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33" name="Shape 933"/>
        <p:cNvGrpSpPr/>
        <p:nvPr/>
      </p:nvGrpSpPr>
      <p:grpSpPr>
        <a:xfrm>
          <a:off x="0" y="0"/>
          <a:ext cx="0" cy="0"/>
          <a:chOff x="0" y="0"/>
          <a:chExt cx="0" cy="0"/>
        </a:xfrm>
      </p:grpSpPr>
      <p:sp>
        <p:nvSpPr>
          <p:cNvPr id="934" name="Google Shape;934;p7"/>
          <p:cNvSpPr/>
          <p:nvPr/>
        </p:nvSpPr>
        <p:spPr>
          <a:xfrm>
            <a:off x="4668763" y="148823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
          <p:cNvSpPr/>
          <p:nvPr/>
        </p:nvSpPr>
        <p:spPr>
          <a:xfrm>
            <a:off x="688050" y="33378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7"/>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Key Features</a:t>
            </a:r>
            <a:endParaRPr/>
          </a:p>
        </p:txBody>
      </p:sp>
      <p:sp>
        <p:nvSpPr>
          <p:cNvPr id="937" name="Google Shape;937;p7"/>
          <p:cNvSpPr txBox="1"/>
          <p:nvPr>
            <p:ph idx="6" type="title"/>
          </p:nvPr>
        </p:nvSpPr>
        <p:spPr>
          <a:xfrm>
            <a:off x="1502950" y="3299325"/>
            <a:ext cx="32883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Creating group</a:t>
            </a:r>
            <a:endParaRPr/>
          </a:p>
        </p:txBody>
      </p:sp>
      <p:sp>
        <p:nvSpPr>
          <p:cNvPr id="938" name="Google Shape;938;p7"/>
          <p:cNvSpPr txBox="1"/>
          <p:nvPr>
            <p:ph type="title"/>
          </p:nvPr>
        </p:nvSpPr>
        <p:spPr>
          <a:xfrm>
            <a:off x="1653075" y="1449700"/>
            <a:ext cx="2867100" cy="83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User registration</a:t>
            </a:r>
            <a:endParaRPr/>
          </a:p>
        </p:txBody>
      </p:sp>
      <p:sp>
        <p:nvSpPr>
          <p:cNvPr id="939" name="Google Shape;939;p7"/>
          <p:cNvSpPr txBox="1"/>
          <p:nvPr>
            <p:ph idx="1" type="subTitle"/>
          </p:nvPr>
        </p:nvSpPr>
        <p:spPr>
          <a:xfrm>
            <a:off x="1653063" y="2232150"/>
            <a:ext cx="28671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creation of account</a:t>
            </a:r>
            <a:endParaRPr sz="1400">
              <a:solidFill>
                <a:schemeClr val="dk1"/>
              </a:solidFill>
              <a:latin typeface="Poppins"/>
              <a:ea typeface="Poppins"/>
              <a:cs typeface="Poppins"/>
              <a:sym typeface="Poppins"/>
            </a:endParaRPr>
          </a:p>
        </p:txBody>
      </p:sp>
      <p:sp>
        <p:nvSpPr>
          <p:cNvPr id="940" name="Google Shape;940;p7"/>
          <p:cNvSpPr txBox="1"/>
          <p:nvPr>
            <p:ph idx="2" type="title"/>
          </p:nvPr>
        </p:nvSpPr>
        <p:spPr>
          <a:xfrm>
            <a:off x="5538251" y="1449700"/>
            <a:ext cx="28671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User login</a:t>
            </a:r>
            <a:endParaRPr/>
          </a:p>
        </p:txBody>
      </p:sp>
      <p:sp>
        <p:nvSpPr>
          <p:cNvPr id="941" name="Google Shape;941;p7"/>
          <p:cNvSpPr txBox="1"/>
          <p:nvPr>
            <p:ph idx="3" type="subTitle"/>
          </p:nvPr>
        </p:nvSpPr>
        <p:spPr>
          <a:xfrm>
            <a:off x="5538250" y="2232150"/>
            <a:ext cx="2867100" cy="68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ability to login after creation of account</a:t>
            </a:r>
            <a:endParaRPr sz="1400">
              <a:solidFill>
                <a:schemeClr val="dk1"/>
              </a:solidFill>
              <a:latin typeface="Poppins"/>
              <a:ea typeface="Poppins"/>
              <a:cs typeface="Poppins"/>
              <a:sym typeface="Poppins"/>
            </a:endParaRPr>
          </a:p>
        </p:txBody>
      </p:sp>
      <p:sp>
        <p:nvSpPr>
          <p:cNvPr id="942" name="Google Shape;942;p7"/>
          <p:cNvSpPr txBox="1"/>
          <p:nvPr>
            <p:ph idx="7" type="subTitle"/>
          </p:nvPr>
        </p:nvSpPr>
        <p:spPr>
          <a:xfrm>
            <a:off x="1596043" y="4060125"/>
            <a:ext cx="28671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Users can create Passion Groups both paid and free </a:t>
            </a:r>
            <a:endParaRPr sz="1400">
              <a:solidFill>
                <a:schemeClr val="dk1"/>
              </a:solidFill>
              <a:latin typeface="Poppins"/>
              <a:ea typeface="Poppins"/>
              <a:cs typeface="Poppins"/>
              <a:sym typeface="Poppins"/>
            </a:endParaRPr>
          </a:p>
        </p:txBody>
      </p:sp>
      <p:grpSp>
        <p:nvGrpSpPr>
          <p:cNvPr id="943" name="Google Shape;943;p7"/>
          <p:cNvGrpSpPr/>
          <p:nvPr/>
        </p:nvGrpSpPr>
        <p:grpSpPr>
          <a:xfrm>
            <a:off x="827888" y="3458863"/>
            <a:ext cx="441225" cy="441700"/>
            <a:chOff x="6232263" y="2705175"/>
            <a:chExt cx="441225" cy="441700"/>
          </a:xfrm>
        </p:grpSpPr>
        <p:sp>
          <p:nvSpPr>
            <p:cNvPr id="944" name="Google Shape;944;p7"/>
            <p:cNvSpPr/>
            <p:nvPr/>
          </p:nvSpPr>
          <p:spPr>
            <a:xfrm>
              <a:off x="6259838" y="2705175"/>
              <a:ext cx="312250" cy="267375"/>
            </a:xfrm>
            <a:custGeom>
              <a:rect b="b" l="l" r="r" t="t"/>
              <a:pathLst>
                <a:path extrusionOk="0" h="10695" w="1249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
            <p:cNvSpPr/>
            <p:nvPr/>
          </p:nvSpPr>
          <p:spPr>
            <a:xfrm>
              <a:off x="6232263" y="2961375"/>
              <a:ext cx="441225" cy="185500"/>
            </a:xfrm>
            <a:custGeom>
              <a:rect b="b" l="l" r="r" t="t"/>
              <a:pathLst>
                <a:path extrusionOk="0" h="7420" w="17649">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6" name="Google Shape;946;p7"/>
          <p:cNvGrpSpPr/>
          <p:nvPr/>
        </p:nvGrpSpPr>
        <p:grpSpPr>
          <a:xfrm>
            <a:off x="4831688" y="1635300"/>
            <a:ext cx="440350" cy="389625"/>
            <a:chOff x="3279938" y="3434175"/>
            <a:chExt cx="440350" cy="389625"/>
          </a:xfrm>
        </p:grpSpPr>
        <p:sp>
          <p:nvSpPr>
            <p:cNvPr id="947" name="Google Shape;947;p7"/>
            <p:cNvSpPr/>
            <p:nvPr/>
          </p:nvSpPr>
          <p:spPr>
            <a:xfrm>
              <a:off x="3412488" y="3434175"/>
              <a:ext cx="307800" cy="267775"/>
            </a:xfrm>
            <a:custGeom>
              <a:rect b="b" l="l" r="r" t="t"/>
              <a:pathLst>
                <a:path extrusionOk="0" h="10711" w="12312">
                  <a:moveTo>
                    <a:pt x="6992" y="2118"/>
                  </a:moveTo>
                  <a:cubicBezTo>
                    <a:pt x="7232" y="2118"/>
                    <a:pt x="7473" y="2278"/>
                    <a:pt x="7508" y="2598"/>
                  </a:cubicBezTo>
                  <a:lnTo>
                    <a:pt x="7508" y="2776"/>
                  </a:lnTo>
                  <a:lnTo>
                    <a:pt x="8042" y="2776"/>
                  </a:lnTo>
                  <a:cubicBezTo>
                    <a:pt x="8718" y="2776"/>
                    <a:pt x="8718" y="3808"/>
                    <a:pt x="8042" y="3808"/>
                  </a:cubicBezTo>
                  <a:lnTo>
                    <a:pt x="7010" y="3808"/>
                  </a:lnTo>
                  <a:cubicBezTo>
                    <a:pt x="6987" y="3805"/>
                    <a:pt x="6965" y="3804"/>
                    <a:pt x="6943" y="3804"/>
                  </a:cubicBezTo>
                  <a:cubicBezTo>
                    <a:pt x="6250" y="3804"/>
                    <a:pt x="6250" y="4843"/>
                    <a:pt x="6943" y="4843"/>
                  </a:cubicBezTo>
                  <a:cubicBezTo>
                    <a:pt x="6965" y="4843"/>
                    <a:pt x="6987" y="4842"/>
                    <a:pt x="7010" y="4839"/>
                  </a:cubicBezTo>
                  <a:cubicBezTo>
                    <a:pt x="8718" y="4839"/>
                    <a:pt x="9145" y="7259"/>
                    <a:pt x="7508" y="7864"/>
                  </a:cubicBezTo>
                  <a:lnTo>
                    <a:pt x="7508" y="8113"/>
                  </a:lnTo>
                  <a:cubicBezTo>
                    <a:pt x="7473" y="8433"/>
                    <a:pt x="7232" y="8593"/>
                    <a:pt x="6992" y="8593"/>
                  </a:cubicBezTo>
                  <a:cubicBezTo>
                    <a:pt x="6752" y="8593"/>
                    <a:pt x="6512" y="8433"/>
                    <a:pt x="6476" y="8113"/>
                  </a:cubicBezTo>
                  <a:lnTo>
                    <a:pt x="6476" y="7935"/>
                  </a:lnTo>
                  <a:lnTo>
                    <a:pt x="5943" y="7935"/>
                  </a:lnTo>
                  <a:cubicBezTo>
                    <a:pt x="5266" y="7935"/>
                    <a:pt x="5266" y="6903"/>
                    <a:pt x="5943" y="6903"/>
                  </a:cubicBezTo>
                  <a:lnTo>
                    <a:pt x="7010" y="6903"/>
                  </a:lnTo>
                  <a:cubicBezTo>
                    <a:pt x="7615" y="6832"/>
                    <a:pt x="7615" y="5942"/>
                    <a:pt x="7010" y="5871"/>
                  </a:cubicBezTo>
                  <a:cubicBezTo>
                    <a:pt x="5266" y="5871"/>
                    <a:pt x="4840" y="3452"/>
                    <a:pt x="6476" y="2847"/>
                  </a:cubicBezTo>
                  <a:lnTo>
                    <a:pt x="6476" y="2598"/>
                  </a:lnTo>
                  <a:cubicBezTo>
                    <a:pt x="6512" y="2278"/>
                    <a:pt x="6752" y="2118"/>
                    <a:pt x="6992" y="2118"/>
                  </a:cubicBezTo>
                  <a:close/>
                  <a:moveTo>
                    <a:pt x="7010" y="0"/>
                  </a:moveTo>
                  <a:cubicBezTo>
                    <a:pt x="2456" y="0"/>
                    <a:pt x="1" y="5266"/>
                    <a:pt x="2883" y="8753"/>
                  </a:cubicBezTo>
                  <a:lnTo>
                    <a:pt x="1815" y="9821"/>
                  </a:lnTo>
                  <a:cubicBezTo>
                    <a:pt x="1637" y="9963"/>
                    <a:pt x="1602" y="10177"/>
                    <a:pt x="1673" y="10390"/>
                  </a:cubicBezTo>
                  <a:cubicBezTo>
                    <a:pt x="1780" y="10568"/>
                    <a:pt x="1957" y="10710"/>
                    <a:pt x="2171" y="10710"/>
                  </a:cubicBezTo>
                  <a:lnTo>
                    <a:pt x="7010" y="10710"/>
                  </a:lnTo>
                  <a:cubicBezTo>
                    <a:pt x="9928" y="10710"/>
                    <a:pt x="12312" y="8291"/>
                    <a:pt x="12312" y="5373"/>
                  </a:cubicBezTo>
                  <a:cubicBezTo>
                    <a:pt x="12312" y="2420"/>
                    <a:pt x="9928" y="36"/>
                    <a:pt x="7010" y="36"/>
                  </a:cubicBezTo>
                  <a:lnTo>
                    <a:pt x="701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7"/>
            <p:cNvSpPr/>
            <p:nvPr/>
          </p:nvSpPr>
          <p:spPr>
            <a:xfrm>
              <a:off x="3301288" y="3604325"/>
              <a:ext cx="121000" cy="103850"/>
            </a:xfrm>
            <a:custGeom>
              <a:rect b="b" l="l" r="r" t="t"/>
              <a:pathLst>
                <a:path extrusionOk="0" h="4154" w="4840">
                  <a:moveTo>
                    <a:pt x="2731" y="0"/>
                  </a:moveTo>
                  <a:cubicBezTo>
                    <a:pt x="2223" y="0"/>
                    <a:pt x="1705" y="184"/>
                    <a:pt x="1282" y="595"/>
                  </a:cubicBezTo>
                  <a:cubicBezTo>
                    <a:pt x="1" y="1912"/>
                    <a:pt x="926" y="4153"/>
                    <a:pt x="2741" y="4153"/>
                  </a:cubicBezTo>
                  <a:cubicBezTo>
                    <a:pt x="3879" y="4153"/>
                    <a:pt x="4840" y="3193"/>
                    <a:pt x="4840" y="2054"/>
                  </a:cubicBezTo>
                  <a:cubicBezTo>
                    <a:pt x="4840" y="822"/>
                    <a:pt x="3807" y="0"/>
                    <a:pt x="273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
            <p:cNvSpPr/>
            <p:nvPr/>
          </p:nvSpPr>
          <p:spPr>
            <a:xfrm>
              <a:off x="3279938" y="3712600"/>
              <a:ext cx="180600" cy="111200"/>
            </a:xfrm>
            <a:custGeom>
              <a:rect b="b" l="l" r="r" t="t"/>
              <a:pathLst>
                <a:path extrusionOk="0" h="4448" w="7224">
                  <a:moveTo>
                    <a:pt x="1460" y="0"/>
                  </a:moveTo>
                  <a:cubicBezTo>
                    <a:pt x="535" y="676"/>
                    <a:pt x="1" y="1744"/>
                    <a:pt x="1" y="2918"/>
                  </a:cubicBezTo>
                  <a:lnTo>
                    <a:pt x="1" y="3950"/>
                  </a:lnTo>
                  <a:cubicBezTo>
                    <a:pt x="1" y="4234"/>
                    <a:pt x="214" y="4448"/>
                    <a:pt x="499" y="4448"/>
                  </a:cubicBezTo>
                  <a:lnTo>
                    <a:pt x="6726" y="4448"/>
                  </a:lnTo>
                  <a:cubicBezTo>
                    <a:pt x="7010" y="4448"/>
                    <a:pt x="7224" y="4234"/>
                    <a:pt x="7224" y="3950"/>
                  </a:cubicBezTo>
                  <a:lnTo>
                    <a:pt x="7224" y="2918"/>
                  </a:lnTo>
                  <a:cubicBezTo>
                    <a:pt x="7224" y="1744"/>
                    <a:pt x="6655" y="676"/>
                    <a:pt x="5729" y="0"/>
                  </a:cubicBezTo>
                  <a:cubicBezTo>
                    <a:pt x="5142" y="552"/>
                    <a:pt x="4377" y="827"/>
                    <a:pt x="3608" y="827"/>
                  </a:cubicBezTo>
                  <a:cubicBezTo>
                    <a:pt x="2839" y="827"/>
                    <a:pt x="2065" y="552"/>
                    <a:pt x="14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0" name="Google Shape;950;p7"/>
          <p:cNvSpPr/>
          <p:nvPr/>
        </p:nvSpPr>
        <p:spPr>
          <a:xfrm>
            <a:off x="688050" y="14882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1" name="Google Shape;951;p7"/>
          <p:cNvGrpSpPr/>
          <p:nvPr/>
        </p:nvGrpSpPr>
        <p:grpSpPr>
          <a:xfrm>
            <a:off x="827438" y="1609500"/>
            <a:ext cx="442125" cy="441225"/>
            <a:chOff x="1773988" y="2704775"/>
            <a:chExt cx="442125" cy="441225"/>
          </a:xfrm>
        </p:grpSpPr>
        <p:sp>
          <p:nvSpPr>
            <p:cNvPr id="952" name="Google Shape;952;p7"/>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7"/>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7"/>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7"/>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7"/>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7" name="Google Shape;957;p7"/>
          <p:cNvSpPr/>
          <p:nvPr/>
        </p:nvSpPr>
        <p:spPr>
          <a:xfrm>
            <a:off x="4668775" y="333786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7"/>
          <p:cNvSpPr txBox="1"/>
          <p:nvPr>
            <p:ph idx="6" type="title"/>
          </p:nvPr>
        </p:nvSpPr>
        <p:spPr>
          <a:xfrm>
            <a:off x="5483675" y="3299325"/>
            <a:ext cx="32883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Join  group</a:t>
            </a:r>
            <a:endParaRPr/>
          </a:p>
        </p:txBody>
      </p:sp>
      <p:sp>
        <p:nvSpPr>
          <p:cNvPr id="959" name="Google Shape;959;p7"/>
          <p:cNvSpPr txBox="1"/>
          <p:nvPr>
            <p:ph idx="7" type="subTitle"/>
          </p:nvPr>
        </p:nvSpPr>
        <p:spPr>
          <a:xfrm>
            <a:off x="5576775" y="3990525"/>
            <a:ext cx="2867100" cy="68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Users can join groups that are free or paid using credits that they have earned</a:t>
            </a:r>
            <a:endParaRPr sz="1400">
              <a:solidFill>
                <a:schemeClr val="dk1"/>
              </a:solidFill>
              <a:latin typeface="Poppins"/>
              <a:ea typeface="Poppins"/>
              <a:cs typeface="Poppins"/>
              <a:sym typeface="Poppins"/>
            </a:endParaRPr>
          </a:p>
        </p:txBody>
      </p:sp>
      <p:grpSp>
        <p:nvGrpSpPr>
          <p:cNvPr id="960" name="Google Shape;960;p7"/>
          <p:cNvGrpSpPr/>
          <p:nvPr/>
        </p:nvGrpSpPr>
        <p:grpSpPr>
          <a:xfrm>
            <a:off x="4808613" y="3458863"/>
            <a:ext cx="441225" cy="441700"/>
            <a:chOff x="6232263" y="2705175"/>
            <a:chExt cx="441225" cy="441700"/>
          </a:xfrm>
        </p:grpSpPr>
        <p:sp>
          <p:nvSpPr>
            <p:cNvPr id="961" name="Google Shape;961;p7"/>
            <p:cNvSpPr/>
            <p:nvPr/>
          </p:nvSpPr>
          <p:spPr>
            <a:xfrm>
              <a:off x="6259838" y="2705175"/>
              <a:ext cx="312250" cy="267375"/>
            </a:xfrm>
            <a:custGeom>
              <a:rect b="b" l="l" r="r" t="t"/>
              <a:pathLst>
                <a:path extrusionOk="0" h="10695" w="1249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7"/>
            <p:cNvSpPr/>
            <p:nvPr/>
          </p:nvSpPr>
          <p:spPr>
            <a:xfrm>
              <a:off x="6232263" y="2961375"/>
              <a:ext cx="441225" cy="185500"/>
            </a:xfrm>
            <a:custGeom>
              <a:rect b="b" l="l" r="r" t="t"/>
              <a:pathLst>
                <a:path extrusionOk="0" h="7420" w="17649">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66" name="Shape 966"/>
        <p:cNvGrpSpPr/>
        <p:nvPr/>
      </p:nvGrpSpPr>
      <p:grpSpPr>
        <a:xfrm>
          <a:off x="0" y="0"/>
          <a:ext cx="0" cy="0"/>
          <a:chOff x="0" y="0"/>
          <a:chExt cx="0" cy="0"/>
        </a:xfrm>
      </p:grpSpPr>
      <p:sp>
        <p:nvSpPr>
          <p:cNvPr id="967" name="Google Shape;967;p8"/>
          <p:cNvSpPr/>
          <p:nvPr/>
        </p:nvSpPr>
        <p:spPr>
          <a:xfrm>
            <a:off x="688050" y="1610725"/>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8"/>
          <p:cNvSpPr/>
          <p:nvPr/>
        </p:nvSpPr>
        <p:spPr>
          <a:xfrm>
            <a:off x="4668750" y="1610713"/>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8"/>
          <p:cNvSpPr txBox="1"/>
          <p:nvPr>
            <p:ph idx="8" type="title"/>
          </p:nvPr>
        </p:nvSpPr>
        <p:spPr>
          <a:xfrm>
            <a:off x="720000" y="532925"/>
            <a:ext cx="77040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Key Features</a:t>
            </a:r>
            <a:endParaRPr/>
          </a:p>
        </p:txBody>
      </p:sp>
      <p:sp>
        <p:nvSpPr>
          <p:cNvPr id="970" name="Google Shape;970;p8"/>
          <p:cNvSpPr txBox="1"/>
          <p:nvPr>
            <p:ph idx="4" type="title"/>
          </p:nvPr>
        </p:nvSpPr>
        <p:spPr>
          <a:xfrm>
            <a:off x="1653075" y="1511550"/>
            <a:ext cx="24330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Create posts to group</a:t>
            </a:r>
            <a:endParaRPr/>
          </a:p>
        </p:txBody>
      </p:sp>
      <p:sp>
        <p:nvSpPr>
          <p:cNvPr id="971" name="Google Shape;971;p8"/>
          <p:cNvSpPr txBox="1"/>
          <p:nvPr>
            <p:ph idx="5" type="subTitle"/>
          </p:nvPr>
        </p:nvSpPr>
        <p:spPr>
          <a:xfrm>
            <a:off x="1653063" y="2407375"/>
            <a:ext cx="28671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Ability to create post in the group after joining</a:t>
            </a:r>
            <a:endParaRPr sz="1400">
              <a:solidFill>
                <a:schemeClr val="dk1"/>
              </a:solidFill>
              <a:latin typeface="Poppins"/>
              <a:ea typeface="Poppins"/>
              <a:cs typeface="Poppins"/>
              <a:sym typeface="Poppins"/>
            </a:endParaRPr>
          </a:p>
        </p:txBody>
      </p:sp>
      <p:sp>
        <p:nvSpPr>
          <p:cNvPr id="972" name="Google Shape;972;p8"/>
          <p:cNvSpPr txBox="1"/>
          <p:nvPr>
            <p:ph idx="6" type="title"/>
          </p:nvPr>
        </p:nvSpPr>
        <p:spPr>
          <a:xfrm>
            <a:off x="5538250" y="1511550"/>
            <a:ext cx="32883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Add Comments</a:t>
            </a:r>
            <a:endParaRPr/>
          </a:p>
        </p:txBody>
      </p:sp>
      <p:sp>
        <p:nvSpPr>
          <p:cNvPr id="973" name="Google Shape;973;p8"/>
          <p:cNvSpPr txBox="1"/>
          <p:nvPr>
            <p:ph type="title"/>
          </p:nvPr>
        </p:nvSpPr>
        <p:spPr>
          <a:xfrm>
            <a:off x="1653075" y="3121875"/>
            <a:ext cx="2867100" cy="76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React to posts</a:t>
            </a:r>
            <a:endParaRPr/>
          </a:p>
        </p:txBody>
      </p:sp>
      <p:sp>
        <p:nvSpPr>
          <p:cNvPr id="974" name="Google Shape;974;p8"/>
          <p:cNvSpPr txBox="1"/>
          <p:nvPr>
            <p:ph idx="1" type="subTitle"/>
          </p:nvPr>
        </p:nvSpPr>
        <p:spPr>
          <a:xfrm>
            <a:off x="1653075" y="3735125"/>
            <a:ext cx="3194400" cy="114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latin typeface="Poppins"/>
                <a:ea typeface="Poppins"/>
                <a:cs typeface="Poppins"/>
                <a:sym typeface="Poppins"/>
              </a:rPr>
              <a:t>Dive into vibrant passion groups, where dynamic discussions unfold with upvoting options</a:t>
            </a:r>
            <a:endParaRPr sz="1200">
              <a:solidFill>
                <a:schemeClr val="dk1"/>
              </a:solidFill>
              <a:latin typeface="Poppins"/>
              <a:ea typeface="Poppins"/>
              <a:cs typeface="Poppins"/>
              <a:sym typeface="Poppins"/>
            </a:endParaRPr>
          </a:p>
        </p:txBody>
      </p:sp>
      <p:sp>
        <p:nvSpPr>
          <p:cNvPr id="975" name="Google Shape;975;p8"/>
          <p:cNvSpPr txBox="1"/>
          <p:nvPr>
            <p:ph idx="7" type="subTitle"/>
          </p:nvPr>
        </p:nvSpPr>
        <p:spPr>
          <a:xfrm>
            <a:off x="5538243" y="2407375"/>
            <a:ext cx="2867100" cy="48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solidFill>
                  <a:schemeClr val="dk1"/>
                </a:solidFill>
                <a:latin typeface="Poppins"/>
                <a:ea typeface="Poppins"/>
                <a:cs typeface="Poppins"/>
                <a:sym typeface="Poppins"/>
              </a:rPr>
              <a:t>Add comments to posts in the group </a:t>
            </a:r>
            <a:endParaRPr sz="1400">
              <a:solidFill>
                <a:schemeClr val="dk1"/>
              </a:solidFill>
              <a:latin typeface="Poppins"/>
              <a:ea typeface="Poppins"/>
              <a:cs typeface="Poppins"/>
              <a:sym typeface="Poppins"/>
            </a:endParaRPr>
          </a:p>
        </p:txBody>
      </p:sp>
      <p:sp>
        <p:nvSpPr>
          <p:cNvPr id="976" name="Google Shape;976;p8"/>
          <p:cNvSpPr/>
          <p:nvPr/>
        </p:nvSpPr>
        <p:spPr>
          <a:xfrm>
            <a:off x="688050" y="3172638"/>
            <a:ext cx="720900" cy="6837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7" name="Google Shape;977;p8"/>
          <p:cNvGrpSpPr/>
          <p:nvPr/>
        </p:nvGrpSpPr>
        <p:grpSpPr>
          <a:xfrm>
            <a:off x="827438" y="1731975"/>
            <a:ext cx="442125" cy="441225"/>
            <a:chOff x="1773988" y="2704775"/>
            <a:chExt cx="442125" cy="441225"/>
          </a:xfrm>
        </p:grpSpPr>
        <p:sp>
          <p:nvSpPr>
            <p:cNvPr id="978" name="Google Shape;978;p8"/>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8"/>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8"/>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8"/>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8"/>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3" name="Google Shape;983;p8"/>
          <p:cNvGrpSpPr/>
          <p:nvPr/>
        </p:nvGrpSpPr>
        <p:grpSpPr>
          <a:xfrm>
            <a:off x="4808138" y="1731975"/>
            <a:ext cx="442125" cy="441225"/>
            <a:chOff x="1773988" y="2704775"/>
            <a:chExt cx="442125" cy="441225"/>
          </a:xfrm>
        </p:grpSpPr>
        <p:sp>
          <p:nvSpPr>
            <p:cNvPr id="984" name="Google Shape;984;p8"/>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8"/>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8"/>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8"/>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8"/>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9" name="Google Shape;989;p8"/>
          <p:cNvGrpSpPr/>
          <p:nvPr/>
        </p:nvGrpSpPr>
        <p:grpSpPr>
          <a:xfrm>
            <a:off x="827425" y="3293888"/>
            <a:ext cx="442125" cy="441225"/>
            <a:chOff x="1773988" y="2704775"/>
            <a:chExt cx="442125" cy="441225"/>
          </a:xfrm>
        </p:grpSpPr>
        <p:sp>
          <p:nvSpPr>
            <p:cNvPr id="990" name="Google Shape;990;p8"/>
            <p:cNvSpPr/>
            <p:nvPr/>
          </p:nvSpPr>
          <p:spPr>
            <a:xfrm>
              <a:off x="1861163" y="2783050"/>
              <a:ext cx="42725" cy="25825"/>
            </a:xfrm>
            <a:custGeom>
              <a:rect b="b" l="l" r="r" t="t"/>
              <a:pathLst>
                <a:path extrusionOk="0" h="1033" w="1709">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8"/>
            <p:cNvSpPr/>
            <p:nvPr/>
          </p:nvSpPr>
          <p:spPr>
            <a:xfrm>
              <a:off x="1860263" y="2834650"/>
              <a:ext cx="43625" cy="25800"/>
            </a:xfrm>
            <a:custGeom>
              <a:rect b="b" l="l" r="r" t="t"/>
              <a:pathLst>
                <a:path extrusionOk="0" h="1032" w="1745">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8"/>
            <p:cNvSpPr/>
            <p:nvPr/>
          </p:nvSpPr>
          <p:spPr>
            <a:xfrm>
              <a:off x="1773988" y="2704775"/>
              <a:ext cx="338050" cy="441225"/>
            </a:xfrm>
            <a:custGeom>
              <a:rect b="b" l="l" r="r" t="t"/>
              <a:pathLst>
                <a:path extrusionOk="0" h="17649" w="13522">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2047963" y="2883575"/>
              <a:ext cx="28500" cy="28475"/>
            </a:xfrm>
            <a:custGeom>
              <a:rect b="b" l="l" r="r" t="t"/>
              <a:pathLst>
                <a:path extrusionOk="0" h="1139" w="1140">
                  <a:moveTo>
                    <a:pt x="285" y="0"/>
                  </a:moveTo>
                  <a:lnTo>
                    <a:pt x="0" y="1139"/>
                  </a:lnTo>
                  <a:lnTo>
                    <a:pt x="1139" y="890"/>
                  </a:lnTo>
                  <a:lnTo>
                    <a:pt x="28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8"/>
            <p:cNvSpPr/>
            <p:nvPr/>
          </p:nvSpPr>
          <p:spPr>
            <a:xfrm>
              <a:off x="2065763" y="2744800"/>
              <a:ext cx="150350" cy="149475"/>
            </a:xfrm>
            <a:custGeom>
              <a:rect b="b" l="l" r="r" t="t"/>
              <a:pathLst>
                <a:path extrusionOk="0" h="5979" w="6014">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8" name="Shape 998"/>
        <p:cNvGrpSpPr/>
        <p:nvPr/>
      </p:nvGrpSpPr>
      <p:grpSpPr>
        <a:xfrm>
          <a:off x="0" y="0"/>
          <a:ext cx="0" cy="0"/>
          <a:chOff x="0" y="0"/>
          <a:chExt cx="0" cy="0"/>
        </a:xfrm>
      </p:grpSpPr>
      <p:sp>
        <p:nvSpPr>
          <p:cNvPr id="999" name="Google Shape;999;p9"/>
          <p:cNvSpPr txBox="1"/>
          <p:nvPr>
            <p:ph type="title"/>
          </p:nvPr>
        </p:nvSpPr>
        <p:spPr>
          <a:xfrm flipH="1">
            <a:off x="1672125" y="1877575"/>
            <a:ext cx="5863200" cy="72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Application demo</a:t>
            </a:r>
            <a:endParaRPr/>
          </a:p>
        </p:txBody>
      </p:sp>
      <p:sp>
        <p:nvSpPr>
          <p:cNvPr id="1000" name="Google Shape;1000;p9"/>
          <p:cNvSpPr/>
          <p:nvPr/>
        </p:nvSpPr>
        <p:spPr>
          <a:xfrm>
            <a:off x="3888300" y="564638"/>
            <a:ext cx="1367400" cy="9648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9"/>
          <p:cNvSpPr txBox="1"/>
          <p:nvPr>
            <p:ph idx="2" type="title"/>
          </p:nvPr>
        </p:nvSpPr>
        <p:spPr>
          <a:xfrm flipH="1">
            <a:off x="3848854" y="626138"/>
            <a:ext cx="1446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sp>
        <p:nvSpPr>
          <p:cNvPr id="1002" name="Google Shape;1002;p9"/>
          <p:cNvSpPr/>
          <p:nvPr/>
        </p:nvSpPr>
        <p:spPr>
          <a:xfrm>
            <a:off x="7759975" y="3937775"/>
            <a:ext cx="670800" cy="6708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3" name="Google Shape;1003;p9"/>
          <p:cNvGrpSpPr/>
          <p:nvPr/>
        </p:nvGrpSpPr>
        <p:grpSpPr>
          <a:xfrm>
            <a:off x="7955213" y="4149016"/>
            <a:ext cx="280324" cy="248318"/>
            <a:chOff x="853000" y="238125"/>
            <a:chExt cx="5914000" cy="5238775"/>
          </a:xfrm>
        </p:grpSpPr>
        <p:sp>
          <p:nvSpPr>
            <p:cNvPr id="1004" name="Google Shape;1004;p9"/>
            <p:cNvSpPr/>
            <p:nvPr/>
          </p:nvSpPr>
          <p:spPr>
            <a:xfrm>
              <a:off x="1657075" y="1108800"/>
              <a:ext cx="4240125" cy="4368100"/>
            </a:xfrm>
            <a:custGeom>
              <a:rect b="b" l="l" r="r" t="t"/>
              <a:pathLst>
                <a:path extrusionOk="0" h="174724" w="169605">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9"/>
            <p:cNvSpPr/>
            <p:nvPr/>
          </p:nvSpPr>
          <p:spPr>
            <a:xfrm>
              <a:off x="853000" y="238125"/>
              <a:ext cx="5914000" cy="2798800"/>
            </a:xfrm>
            <a:custGeom>
              <a:rect b="b" l="l" r="r" t="t"/>
              <a:pathLst>
                <a:path extrusionOk="0" h="111952" w="23656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ternational Banking Day XL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